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2" r:id="rId4"/>
    <p:sldId id="266" r:id="rId5"/>
    <p:sldId id="263" r:id="rId6"/>
    <p:sldId id="264" r:id="rId7"/>
    <p:sldId id="267" r:id="rId8"/>
    <p:sldId id="268" r:id="rId9"/>
    <p:sldId id="259" r:id="rId10"/>
    <p:sldId id="275" r:id="rId11"/>
    <p:sldId id="269" r:id="rId12"/>
    <p:sldId id="270" r:id="rId13"/>
    <p:sldId id="271" r:id="rId14"/>
    <p:sldId id="27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C7"/>
    <a:srgbClr val="F8961D"/>
    <a:srgbClr val="FDA13A"/>
    <a:srgbClr val="4CB853"/>
    <a:srgbClr val="B4BBCC"/>
    <a:srgbClr val="E6E6E6"/>
    <a:srgbClr val="F6851F"/>
    <a:srgbClr val="F7C457"/>
    <a:srgbClr val="32AD97"/>
    <a:srgbClr val="2C9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80C9-CE65-445A-BF26-8E312D0D8FA3}" v="30" dt="2023-07-17T01:36:05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Narendra (Cognizant)" userId="9e496833-2b7f-4e0d-aa8b-a02e6402a520" providerId="ADAL" clId="{B11E80C9-CE65-445A-BF26-8E312D0D8FA3}"/>
    <pc:docChg chg="undo custSel addSld delSld modSld modMainMaster modNotesMaster">
      <pc:chgData name="Gupta, Narendra (Cognizant)" userId="9e496833-2b7f-4e0d-aa8b-a02e6402a520" providerId="ADAL" clId="{B11E80C9-CE65-445A-BF26-8E312D0D8FA3}" dt="2023-07-17T01:36:49.059" v="365" actId="478"/>
      <pc:docMkLst>
        <pc:docMk/>
      </pc:docMkLst>
      <pc:sldChg chg="addSp delSp modSp mod">
        <pc:chgData name="Gupta, Narendra (Cognizant)" userId="9e496833-2b7f-4e0d-aa8b-a02e6402a520" providerId="ADAL" clId="{B11E80C9-CE65-445A-BF26-8E312D0D8FA3}" dt="2023-07-17T01:20:55.395" v="162" actId="1076"/>
        <pc:sldMkLst>
          <pc:docMk/>
          <pc:sldMk cId="3565672730" sldId="256"/>
        </pc:sldMkLst>
        <pc:spChg chg="add mod">
          <ac:chgData name="Gupta, Narendra (Cognizant)" userId="9e496833-2b7f-4e0d-aa8b-a02e6402a520" providerId="ADAL" clId="{B11E80C9-CE65-445A-BF26-8E312D0D8FA3}" dt="2023-07-17T01:20:55.395" v="162" actId="1076"/>
          <ac:spMkLst>
            <pc:docMk/>
            <pc:sldMk cId="3565672730" sldId="256"/>
            <ac:spMk id="2" creationId="{C55633C2-4215-312D-9453-54066EB3202E}"/>
          </ac:spMkLst>
        </pc:spChg>
        <pc:cxnChg chg="del mod">
          <ac:chgData name="Gupta, Narendra (Cognizant)" userId="9e496833-2b7f-4e0d-aa8b-a02e6402a520" providerId="ADAL" clId="{B11E80C9-CE65-445A-BF26-8E312D0D8FA3}" dt="2023-07-16T17:27:37.419" v="0" actId="478"/>
          <ac:cxnSpMkLst>
            <pc:docMk/>
            <pc:sldMk cId="3565672730" sldId="256"/>
            <ac:cxnSpMk id="36" creationId="{5E928EE8-56A6-A73B-AE5C-844DBF78635D}"/>
          </ac:cxnSpMkLst>
        </pc:cxnChg>
      </pc:sldChg>
      <pc:sldChg chg="del">
        <pc:chgData name="Gupta, Narendra (Cognizant)" userId="9e496833-2b7f-4e0d-aa8b-a02e6402a520" providerId="ADAL" clId="{B11E80C9-CE65-445A-BF26-8E312D0D8FA3}" dt="2023-07-17T01:32:17.177" v="214" actId="47"/>
        <pc:sldMkLst>
          <pc:docMk/>
          <pc:sldMk cId="3492385137" sldId="257"/>
        </pc:sldMkLst>
      </pc:sldChg>
      <pc:sldChg chg="del">
        <pc:chgData name="Gupta, Narendra (Cognizant)" userId="9e496833-2b7f-4e0d-aa8b-a02e6402a520" providerId="ADAL" clId="{B11E80C9-CE65-445A-BF26-8E312D0D8FA3}" dt="2023-07-17T01:30:19.895" v="199" actId="47"/>
        <pc:sldMkLst>
          <pc:docMk/>
          <pc:sldMk cId="3815243788" sldId="258"/>
        </pc:sldMkLst>
      </pc:sldChg>
      <pc:sldChg chg="delSp modSp mod">
        <pc:chgData name="Gupta, Narendra (Cognizant)" userId="9e496833-2b7f-4e0d-aa8b-a02e6402a520" providerId="ADAL" clId="{B11E80C9-CE65-445A-BF26-8E312D0D8FA3}" dt="2023-07-17T01:30:38.544" v="203" actId="1076"/>
        <pc:sldMkLst>
          <pc:docMk/>
          <pc:sldMk cId="3210201137" sldId="259"/>
        </pc:sldMkLst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5" creationId="{D971B108-3F75-44E7-CBAF-FA5FB70E80AB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7" creationId="{1625FBA2-B806-8C09-2FD9-F07BB2F4094A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8" creationId="{616FA7F5-278C-5C2F-160A-8A0393FCD1C6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19" creationId="{906EEDBA-0D9B-0C42-68C5-2FE5356477CE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0" creationId="{C5DF78EC-FC2A-3E03-A076-258103F176E7}"/>
          </ac:spMkLst>
        </pc:spChg>
        <pc:spChg chg="del">
          <ac:chgData name="Gupta, Narendra (Cognizant)" userId="9e496833-2b7f-4e0d-aa8b-a02e6402a520" providerId="ADAL" clId="{B11E80C9-CE65-445A-BF26-8E312D0D8FA3}" dt="2023-07-17T01:30:31.443" v="201" actId="478"/>
          <ac:spMkLst>
            <pc:docMk/>
            <pc:sldMk cId="3210201137" sldId="259"/>
            <ac:spMk id="21" creationId="{FAD93AF7-4886-4215-C8DF-66EFD2430872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6" creationId="{AC671557-38BF-F5E7-2205-5185574A2967}"/>
          </ac:spMkLst>
        </pc:spChg>
        <pc:spChg chg="mod">
          <ac:chgData name="Gupta, Narendra (Cognizant)" userId="9e496833-2b7f-4e0d-aa8b-a02e6402a520" providerId="ADAL" clId="{B11E80C9-CE65-445A-BF26-8E312D0D8FA3}" dt="2023-07-17T01:30:35.340" v="202" actId="1076"/>
          <ac:spMkLst>
            <pc:docMk/>
            <pc:sldMk cId="3210201137" sldId="259"/>
            <ac:spMk id="27" creationId="{452E534E-F595-EABA-6A14-3DE1E2C2F1CA}"/>
          </ac:spMkLst>
        </pc:spChg>
        <pc:picChg chg="del">
          <ac:chgData name="Gupta, Narendra (Cognizant)" userId="9e496833-2b7f-4e0d-aa8b-a02e6402a520" providerId="ADAL" clId="{B11E80C9-CE65-445A-BF26-8E312D0D8FA3}" dt="2023-07-17T01:30:31.443" v="201" actId="478"/>
          <ac:picMkLst>
            <pc:docMk/>
            <pc:sldMk cId="3210201137" sldId="259"/>
            <ac:picMk id="29" creationId="{BC228249-BAF4-6851-6484-ADE5607DD1E8}"/>
          </ac:picMkLst>
        </pc:picChg>
        <pc:picChg chg="mod">
          <ac:chgData name="Gupta, Narendra (Cognizant)" userId="9e496833-2b7f-4e0d-aa8b-a02e6402a520" providerId="ADAL" clId="{B11E80C9-CE65-445A-BF26-8E312D0D8FA3}" dt="2023-07-17T01:30:35.340" v="202" actId="1076"/>
          <ac:picMkLst>
            <pc:docMk/>
            <pc:sldMk cId="3210201137" sldId="259"/>
            <ac:picMk id="30" creationId="{4B8A51DA-E066-E808-627E-6E70C668A0BD}"/>
          </ac:picMkLst>
        </pc:picChg>
        <pc:picChg chg="mod">
          <ac:chgData name="Gupta, Narendra (Cognizant)" userId="9e496833-2b7f-4e0d-aa8b-a02e6402a520" providerId="ADAL" clId="{B11E80C9-CE65-445A-BF26-8E312D0D8FA3}" dt="2023-07-17T01:30:38.544" v="203" actId="1076"/>
          <ac:picMkLst>
            <pc:docMk/>
            <pc:sldMk cId="3210201137" sldId="259"/>
            <ac:picMk id="31" creationId="{D3ED23F2-3C74-E185-5B79-304A0F1A9E2E}"/>
          </ac:picMkLst>
        </pc:picChg>
      </pc:sldChg>
      <pc:sldChg chg="delSp del mod">
        <pc:chgData name="Gupta, Narendra (Cognizant)" userId="9e496833-2b7f-4e0d-aa8b-a02e6402a520" providerId="ADAL" clId="{B11E80C9-CE65-445A-BF26-8E312D0D8FA3}" dt="2023-07-17T01:32:12.365" v="211" actId="47"/>
        <pc:sldMkLst>
          <pc:docMk/>
          <pc:sldMk cId="1907731189" sldId="260"/>
        </pc:sldMkLst>
        <pc:picChg chg="del">
          <ac:chgData name="Gupta, Narendra (Cognizant)" userId="9e496833-2b7f-4e0d-aa8b-a02e6402a520" providerId="ADAL" clId="{B11E80C9-CE65-445A-BF26-8E312D0D8FA3}" dt="2023-07-17T01:30:41.341" v="204" actId="478"/>
          <ac:picMkLst>
            <pc:docMk/>
            <pc:sldMk cId="1907731189" sldId="260"/>
            <ac:picMk id="4" creationId="{B86C48F9-7929-75E3-29F2-ABEE7DB1D630}"/>
          </ac:picMkLst>
        </pc:picChg>
      </pc:sldChg>
      <pc:sldChg chg="addSp delSp modSp del mod">
        <pc:chgData name="Gupta, Narendra (Cognizant)" userId="9e496833-2b7f-4e0d-aa8b-a02e6402a520" providerId="ADAL" clId="{B11E80C9-CE65-445A-BF26-8E312D0D8FA3}" dt="2023-07-17T01:32:13.812" v="212" actId="47"/>
        <pc:sldMkLst>
          <pc:docMk/>
          <pc:sldMk cId="1455954288" sldId="261"/>
        </pc:sldMkLst>
        <pc:picChg chg="add del mod">
          <ac:chgData name="Gupta, Narendra (Cognizant)" userId="9e496833-2b7f-4e0d-aa8b-a02e6402a520" providerId="ADAL" clId="{B11E80C9-CE65-445A-BF26-8E312D0D8FA3}" dt="2023-07-17T01:30:44.833" v="205" actId="478"/>
          <ac:picMkLst>
            <pc:docMk/>
            <pc:sldMk cId="1455954288" sldId="261"/>
            <ac:picMk id="2" creationId="{22219540-A084-7BEA-FDC7-59F450D4EA15}"/>
          </ac:picMkLst>
        </pc:picChg>
        <pc:picChg chg="del">
          <ac:chgData name="Gupta, Narendra (Cognizant)" userId="9e496833-2b7f-4e0d-aa8b-a02e6402a520" providerId="ADAL" clId="{B11E80C9-CE65-445A-BF26-8E312D0D8FA3}" dt="2023-07-17T01:30:46.622" v="206" actId="478"/>
          <ac:picMkLst>
            <pc:docMk/>
            <pc:sldMk cId="1455954288" sldId="261"/>
            <ac:picMk id="7" creationId="{251F268E-9063-50F3-A245-FA02585D122F}"/>
          </ac:picMkLst>
        </pc:picChg>
      </pc:sldChg>
      <pc:sldChg chg="addSp delSp modSp add mod setBg">
        <pc:chgData name="Gupta, Narendra (Cognizant)" userId="9e496833-2b7f-4e0d-aa8b-a02e6402a520" providerId="ADAL" clId="{B11E80C9-CE65-445A-BF26-8E312D0D8FA3}" dt="2023-07-17T01:30:06.285" v="198" actId="1076"/>
        <pc:sldMkLst>
          <pc:docMk/>
          <pc:sldMk cId="461638112" sldId="262"/>
        </pc:sldMkLst>
        <pc:spChg chg="mod">
          <ac:chgData name="Gupta, Narendra (Cognizant)" userId="9e496833-2b7f-4e0d-aa8b-a02e6402a520" providerId="ADAL" clId="{B11E80C9-CE65-445A-BF26-8E312D0D8FA3}" dt="2023-07-17T01:15:39.607" v="60" actId="1076"/>
          <ac:spMkLst>
            <pc:docMk/>
            <pc:sldMk cId="461638112" sldId="262"/>
            <ac:spMk id="4" creationId="{0E9A3DB2-040D-25AB-98A1-42640CCE4BB3}"/>
          </ac:spMkLst>
        </pc:spChg>
        <pc:spChg chg="add del mod">
          <ac:chgData name="Gupta, Narendra (Cognizant)" userId="9e496833-2b7f-4e0d-aa8b-a02e6402a520" providerId="ADAL" clId="{B11E80C9-CE65-445A-BF26-8E312D0D8FA3}" dt="2023-07-17T01:13:24.623" v="17"/>
          <ac:spMkLst>
            <pc:docMk/>
            <pc:sldMk cId="461638112" sldId="262"/>
            <ac:spMk id="5" creationId="{0052157C-AA4E-EDD5-D0C5-981E528D506F}"/>
          </ac:spMkLst>
        </pc:spChg>
        <pc:spChg chg="mod">
          <ac:chgData name="Gupta, Narendra (Cognizant)" userId="9e496833-2b7f-4e0d-aa8b-a02e6402a520" providerId="ADAL" clId="{B11E80C9-CE65-445A-BF26-8E312D0D8FA3}" dt="2023-07-16T17:29:12.365" v="11" actId="20577"/>
          <ac:spMkLst>
            <pc:docMk/>
            <pc:sldMk cId="461638112" sldId="262"/>
            <ac:spMk id="8" creationId="{EF873B4F-A58B-10C4-09C6-0E0A7BAAB5F1}"/>
          </ac:spMkLst>
        </pc:spChg>
        <pc:spChg chg="mod">
          <ac:chgData name="Gupta, Narendra (Cognizant)" userId="9e496833-2b7f-4e0d-aa8b-a02e6402a520" providerId="ADAL" clId="{B11E80C9-CE65-445A-BF26-8E312D0D8FA3}" dt="2023-07-17T01:15:02.780" v="58" actId="20577"/>
          <ac:spMkLst>
            <pc:docMk/>
            <pc:sldMk cId="461638112" sldId="262"/>
            <ac:spMk id="9" creationId="{3814A5E9-2B5C-1F7E-DC7A-86EBE486FB55}"/>
          </ac:spMkLst>
        </pc:spChg>
        <pc:spChg chg="add mod">
          <ac:chgData name="Gupta, Narendra (Cognizant)" userId="9e496833-2b7f-4e0d-aa8b-a02e6402a520" providerId="ADAL" clId="{B11E80C9-CE65-445A-BF26-8E312D0D8FA3}" dt="2023-07-17T01:14:41.647" v="46" actId="20577"/>
          <ac:spMkLst>
            <pc:docMk/>
            <pc:sldMk cId="461638112" sldId="262"/>
            <ac:spMk id="10" creationId="{78916B83-D845-22D2-34BA-F600E53A09AA}"/>
          </ac:spMkLst>
        </pc:spChg>
        <pc:spChg chg="add mod">
          <ac:chgData name="Gupta, Narendra (Cognizant)" userId="9e496833-2b7f-4e0d-aa8b-a02e6402a520" providerId="ADAL" clId="{B11E80C9-CE65-445A-BF26-8E312D0D8FA3}" dt="2023-07-17T01:14:47.240" v="56" actId="20577"/>
          <ac:spMkLst>
            <pc:docMk/>
            <pc:sldMk cId="461638112" sldId="262"/>
            <ac:spMk id="14" creationId="{04D4BCA4-0F98-9EA6-4E57-CEEFC073FF9C}"/>
          </ac:spMkLst>
        </pc:spChg>
        <pc:spChg chg="add mod">
          <ac:chgData name="Gupta, Narendra (Cognizant)" userId="9e496833-2b7f-4e0d-aa8b-a02e6402a520" providerId="ADAL" clId="{B11E80C9-CE65-445A-BF26-8E312D0D8FA3}" dt="2023-07-17T01:15:55.654" v="69" actId="20577"/>
          <ac:spMkLst>
            <pc:docMk/>
            <pc:sldMk cId="461638112" sldId="262"/>
            <ac:spMk id="18" creationId="{12303C00-00AC-C545-99E7-BEC7D7F4509B}"/>
          </ac:spMkLst>
        </pc:spChg>
        <pc:spChg chg="mod">
          <ac:chgData name="Gupta, Narendra (Cognizant)" userId="9e496833-2b7f-4e0d-aa8b-a02e6402a520" providerId="ADAL" clId="{B11E80C9-CE65-445A-BF26-8E312D0D8FA3}" dt="2023-07-17T01:14:29.976" v="32" actId="20577"/>
          <ac:spMkLst>
            <pc:docMk/>
            <pc:sldMk cId="461638112" sldId="262"/>
            <ac:spMk id="21" creationId="{9EAEB1DC-C3E4-2C38-9C8C-9601C94CD505}"/>
          </ac:spMkLst>
        </pc:spChg>
        <pc:spChg chg="mod">
          <ac:chgData name="Gupta, Narendra (Cognizant)" userId="9e496833-2b7f-4e0d-aa8b-a02e6402a520" providerId="ADAL" clId="{B11E80C9-CE65-445A-BF26-8E312D0D8FA3}" dt="2023-07-17T01:15:49.903" v="61" actId="1076"/>
          <ac:spMkLst>
            <pc:docMk/>
            <pc:sldMk cId="461638112" sldId="262"/>
            <ac:spMk id="24" creationId="{C10D8AD0-3604-EACF-4539-CA002F3DE047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5" creationId="{7356CCEB-D9F8-2A71-41D5-8297688299B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6" creationId="{5847FD8F-CED7-84E8-5F3F-E7F1D81EA31B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27" creationId="{299A1699-8C05-000A-F8DA-E5A748C5C7E4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1" creationId="{116A904A-CCC8-328A-018D-2D0ABB7F5213}"/>
          </ac:spMkLst>
        </pc:spChg>
        <pc:spChg chg="add mod">
          <ac:chgData name="Gupta, Narendra (Cognizant)" userId="9e496833-2b7f-4e0d-aa8b-a02e6402a520" providerId="ADAL" clId="{B11E80C9-CE65-445A-BF26-8E312D0D8FA3}" dt="2023-07-17T01:16:30.608" v="125" actId="1038"/>
          <ac:spMkLst>
            <pc:docMk/>
            <pc:sldMk cId="461638112" sldId="262"/>
            <ac:spMk id="34" creationId="{E54DF683-71D2-22B0-5AFB-70FCE30EDF75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39" creationId="{17BB91C3-ACBB-9413-1678-8DCEC72DE46C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0" creationId="{FA70D4F4-FBE3-8BC4-5DFA-181DDED17719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1" creationId="{6D0C49CE-D7AB-A02D-9680-2595EA55CCBF}"/>
          </ac:spMkLst>
        </pc:spChg>
        <pc:spChg chg="del">
          <ac:chgData name="Gupta, Narendra (Cognizant)" userId="9e496833-2b7f-4e0d-aa8b-a02e6402a520" providerId="ADAL" clId="{B11E80C9-CE65-445A-BF26-8E312D0D8FA3}" dt="2023-07-17T01:12:59.109" v="12" actId="478"/>
          <ac:spMkLst>
            <pc:docMk/>
            <pc:sldMk cId="461638112" sldId="262"/>
            <ac:spMk id="44" creationId="{181E46E8-1985-9A3C-2B4B-C014814AB9C3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3" creationId="{624E51E5-D3A7-CB29-AB25-232D22478DCF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4" creationId="{27837F33-E7FE-1407-5C2D-6861C4E033AB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5" creationId="{FAEFEEB7-3081-4D93-018C-A94D5E3E44C7}"/>
          </ac:spMkLst>
        </pc:spChg>
        <pc:spChg chg="add mod">
          <ac:chgData name="Gupta, Narendra (Cognizant)" userId="9e496833-2b7f-4e0d-aa8b-a02e6402a520" providerId="ADAL" clId="{B11E80C9-CE65-445A-BF26-8E312D0D8FA3}" dt="2023-07-17T01:20:10.737" v="147"/>
          <ac:spMkLst>
            <pc:docMk/>
            <pc:sldMk cId="461638112" sldId="262"/>
            <ac:spMk id="58" creationId="{A6F5E10E-5967-3CEA-AC06-DC91B3E540D2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2" creationId="{2ECB7C46-EE60-BB2B-7CE3-6414A244076B}"/>
          </ac:spMkLst>
        </pc:spChg>
        <pc:spChg chg="add mod">
          <ac:chgData name="Gupta, Narendra (Cognizant)" userId="9e496833-2b7f-4e0d-aa8b-a02e6402a520" providerId="ADAL" clId="{B11E80C9-CE65-445A-BF26-8E312D0D8FA3}" dt="2023-07-17T01:29:22.592" v="188" actId="20577"/>
          <ac:spMkLst>
            <pc:docMk/>
            <pc:sldMk cId="461638112" sldId="262"/>
            <ac:spMk id="63" creationId="{FFDB7F3B-37B6-CA4A-CEAD-D25412CDD553}"/>
          </ac:spMkLst>
        </pc:spChg>
        <pc:spChg chg="add mod">
          <ac:chgData name="Gupta, Narendra (Cognizant)" userId="9e496833-2b7f-4e0d-aa8b-a02e6402a520" providerId="ADAL" clId="{B11E80C9-CE65-445A-BF26-8E312D0D8FA3}" dt="2023-07-17T01:29:30.495" v="192" actId="20577"/>
          <ac:spMkLst>
            <pc:docMk/>
            <pc:sldMk cId="461638112" sldId="262"/>
            <ac:spMk id="64" creationId="{EEABBF33-44A2-FB16-2FBE-E554FADF6DC9}"/>
          </ac:spMkLst>
        </pc:spChg>
        <pc:spChg chg="add mod">
          <ac:chgData name="Gupta, Narendra (Cognizant)" userId="9e496833-2b7f-4e0d-aa8b-a02e6402a520" providerId="ADAL" clId="{B11E80C9-CE65-445A-BF26-8E312D0D8FA3}" dt="2023-07-17T01:20:20.483" v="148"/>
          <ac:spMkLst>
            <pc:docMk/>
            <pc:sldMk cId="461638112" sldId="262"/>
            <ac:spMk id="67" creationId="{4127B173-2A28-6DB9-9ECC-22B2C0F6CEF0}"/>
          </ac:spMkLst>
        </pc:spChg>
        <pc:spChg chg="add mod">
          <ac:chgData name="Gupta, Narendra (Cognizant)" userId="9e496833-2b7f-4e0d-aa8b-a02e6402a520" providerId="ADAL" clId="{B11E80C9-CE65-445A-BF26-8E312D0D8FA3}" dt="2023-07-17T01:21:03.977" v="171" actId="20577"/>
          <ac:spMkLst>
            <pc:docMk/>
            <pc:sldMk cId="461638112" sldId="262"/>
            <ac:spMk id="71" creationId="{C8119227-0D6E-9EA1-B81E-2F5239B8B81F}"/>
          </ac:spMkLst>
        </pc:spChg>
        <pc:picChg chg="add del mod">
          <ac:chgData name="Gupta, Narendra (Cognizant)" userId="9e496833-2b7f-4e0d-aa8b-a02e6402a520" providerId="ADAL" clId="{B11E80C9-CE65-445A-BF26-8E312D0D8FA3}" dt="2023-07-17T01:13:24.623" v="17"/>
          <ac:picMkLst>
            <pc:docMk/>
            <pc:sldMk cId="461638112" sldId="262"/>
            <ac:picMk id="3" creationId="{0BAD1870-4472-E566-94B4-4C2B3B5C4432}"/>
          </ac:picMkLst>
        </pc:picChg>
        <pc:picChg chg="add del mod">
          <ac:chgData name="Gupta, Narendra (Cognizant)" userId="9e496833-2b7f-4e0d-aa8b-a02e6402a520" providerId="ADAL" clId="{B11E80C9-CE65-445A-BF26-8E312D0D8FA3}" dt="2023-07-17T01:18:19.957" v="135" actId="478"/>
          <ac:picMkLst>
            <pc:docMk/>
            <pc:sldMk cId="461638112" sldId="262"/>
            <ac:picMk id="7" creationId="{32BEA1CE-6D3E-E6C3-72A3-B992A1C9EF23}"/>
          </ac:picMkLst>
        </pc:picChg>
        <pc:picChg chg="add mod">
          <ac:chgData name="Gupta, Narendra (Cognizant)" userId="9e496833-2b7f-4e0d-aa8b-a02e6402a520" providerId="ADAL" clId="{B11E80C9-CE65-445A-BF26-8E312D0D8FA3}" dt="2023-07-17T01:13:50.214" v="21" actId="1076"/>
          <ac:picMkLst>
            <pc:docMk/>
            <pc:sldMk cId="461638112" sldId="262"/>
            <ac:picMk id="13" creationId="{37B1442F-341F-611A-6290-C9F764075AC3}"/>
          </ac:picMkLst>
        </pc:picChg>
        <pc:picChg chg="add del mod">
          <ac:chgData name="Gupta, Narendra (Cognizant)" userId="9e496833-2b7f-4e0d-aa8b-a02e6402a520" providerId="ADAL" clId="{B11E80C9-CE65-445A-BF26-8E312D0D8FA3}" dt="2023-07-17T01:18:45.087" v="137" actId="478"/>
          <ac:picMkLst>
            <pc:docMk/>
            <pc:sldMk cId="461638112" sldId="262"/>
            <ac:picMk id="17" creationId="{2BC875C0-90B7-7C45-1B5D-9169452CA850}"/>
          </ac:picMkLst>
        </pc:picChg>
        <pc:picChg chg="del">
          <ac:chgData name="Gupta, Narendra (Cognizant)" userId="9e496833-2b7f-4e0d-aa8b-a02e6402a520" providerId="ADAL" clId="{B11E80C9-CE65-445A-BF26-8E312D0D8FA3}" dt="2023-07-17T01:17:36.637" v="131" actId="478"/>
          <ac:picMkLst>
            <pc:docMk/>
            <pc:sldMk cId="461638112" sldId="262"/>
            <ac:picMk id="19" creationId="{1861D338-EDAB-6C0E-43FB-7DEECB0EEC43}"/>
          </ac:picMkLst>
        </pc:picChg>
        <pc:picChg chg="mod">
          <ac:chgData name="Gupta, Narendra (Cognizant)" userId="9e496833-2b7f-4e0d-aa8b-a02e6402a520" providerId="ADAL" clId="{B11E80C9-CE65-445A-BF26-8E312D0D8FA3}" dt="2023-07-17T01:15:49.903" v="61" actId="1076"/>
          <ac:picMkLst>
            <pc:docMk/>
            <pc:sldMk cId="461638112" sldId="262"/>
            <ac:picMk id="22" creationId="{D89CA83A-CA17-F44C-3C8A-C598856A18E9}"/>
          </ac:picMkLst>
        </pc:picChg>
        <pc:picChg chg="del">
          <ac:chgData name="Gupta, Narendra (Cognizant)" userId="9e496833-2b7f-4e0d-aa8b-a02e6402a520" providerId="ADAL" clId="{B11E80C9-CE65-445A-BF26-8E312D0D8FA3}" dt="2023-07-17T01:19:46.530" v="144" actId="478"/>
          <ac:picMkLst>
            <pc:docMk/>
            <pc:sldMk cId="461638112" sldId="262"/>
            <ac:picMk id="23" creationId="{ECF2D294-4C55-025C-69DB-434C3EB379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28" creationId="{50800171-3F82-2512-2AA0-069E62E1F781}"/>
          </ac:picMkLst>
        </pc:picChg>
        <pc:picChg chg="add del mod">
          <ac:chgData name="Gupta, Narendra (Cognizant)" userId="9e496833-2b7f-4e0d-aa8b-a02e6402a520" providerId="ADAL" clId="{B11E80C9-CE65-445A-BF26-8E312D0D8FA3}" dt="2023-07-17T01:18:46.533" v="138" actId="478"/>
          <ac:picMkLst>
            <pc:docMk/>
            <pc:sldMk cId="461638112" sldId="262"/>
            <ac:picMk id="30" creationId="{B1D8CCA8-C590-D2DF-B161-E8237E6EC44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2" creationId="{0E129C81-5DCD-F4C9-6E91-E85D060B9CB5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3" creationId="{E580B8DF-AFF3-F399-6934-B294878684A1}"/>
          </ac:picMkLst>
        </pc:picChg>
        <pc:picChg chg="add mod">
          <ac:chgData name="Gupta, Narendra (Cognizant)" userId="9e496833-2b7f-4e0d-aa8b-a02e6402a520" providerId="ADAL" clId="{B11E80C9-CE65-445A-BF26-8E312D0D8FA3}" dt="2023-07-17T01:17:40.800" v="132" actId="1076"/>
          <ac:picMkLst>
            <pc:docMk/>
            <pc:sldMk cId="461638112" sldId="262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38" creationId="{6BC035F0-DCB1-77B7-E750-506E75140757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2" creationId="{093FA8BA-2455-415B-279E-D1413B0A5EAA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5" creationId="{05785670-513F-B68B-958E-8E60FCC65F6C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6" creationId="{E7AB4440-7FA8-3702-84AD-408AA4DE135C}"/>
          </ac:picMkLst>
        </pc:picChg>
        <pc:picChg chg="add mod">
          <ac:chgData name="Gupta, Narendra (Cognizant)" userId="9e496833-2b7f-4e0d-aa8b-a02e6402a520" providerId="ADAL" clId="{B11E80C9-CE65-445A-BF26-8E312D0D8FA3}" dt="2023-07-17T01:18:24.936" v="136" actId="1076"/>
          <ac:picMkLst>
            <pc:docMk/>
            <pc:sldMk cId="461638112" sldId="262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12:59.109" v="12" actId="478"/>
          <ac:picMkLst>
            <pc:docMk/>
            <pc:sldMk cId="461638112" sldId="262"/>
            <ac:picMk id="48" creationId="{24E5D496-E511-B6A5-09D9-0D4D4872628D}"/>
          </ac:picMkLst>
        </pc:picChg>
        <pc:picChg chg="add mod">
          <ac:chgData name="Gupta, Narendra (Cognizant)" userId="9e496833-2b7f-4e0d-aa8b-a02e6402a520" providerId="ADAL" clId="{B11E80C9-CE65-445A-BF26-8E312D0D8FA3}" dt="2023-07-17T01:18:51.664" v="140" actId="1076"/>
          <ac:picMkLst>
            <pc:docMk/>
            <pc:sldMk cId="461638112" sldId="262"/>
            <ac:picMk id="49" creationId="{F94648B3-05E6-4B61-2DEC-4646B1E1D0E3}"/>
          </ac:picMkLst>
        </pc:picChg>
        <pc:picChg chg="add mod">
          <ac:chgData name="Gupta, Narendra (Cognizant)" userId="9e496833-2b7f-4e0d-aa8b-a02e6402a520" providerId="ADAL" clId="{B11E80C9-CE65-445A-BF26-8E312D0D8FA3}" dt="2023-07-17T01:18:56.644" v="142" actId="1076"/>
          <ac:picMkLst>
            <pc:docMk/>
            <pc:sldMk cId="461638112" sldId="262"/>
            <ac:picMk id="50" creationId="{DFFB86AD-6492-FF6A-ED61-A410D542D162}"/>
          </ac:picMkLst>
        </pc:picChg>
        <pc:picChg chg="add mod">
          <ac:chgData name="Gupta, Narendra (Cognizant)" userId="9e496833-2b7f-4e0d-aa8b-a02e6402a520" providerId="ADAL" clId="{B11E80C9-CE65-445A-BF26-8E312D0D8FA3}" dt="2023-07-17T01:19:52.851" v="146" actId="1076"/>
          <ac:picMkLst>
            <pc:docMk/>
            <pc:sldMk cId="461638112" sldId="262"/>
            <ac:picMk id="52" creationId="{9326DF8B-4812-F64A-0E8A-1AFD1685917C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6" creationId="{471A2114-28F7-0F22-88F1-515F6B06657D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59" creationId="{C6617D30-B148-91CE-64DB-5B173CAD99A7}"/>
          </ac:picMkLst>
        </pc:picChg>
        <pc:picChg chg="add del mod">
          <ac:chgData name="Gupta, Narendra (Cognizant)" userId="9e496833-2b7f-4e0d-aa8b-a02e6402a520" providerId="ADAL" clId="{B11E80C9-CE65-445A-BF26-8E312D0D8FA3}" dt="2023-07-17T01:29:47.418" v="193" actId="478"/>
          <ac:picMkLst>
            <pc:docMk/>
            <pc:sldMk cId="461638112" sldId="262"/>
            <ac:picMk id="60" creationId="{2A49DB42-3CE7-B36A-1650-72534314BCE0}"/>
          </ac:picMkLst>
        </pc:picChg>
        <pc:picChg chg="add mod">
          <ac:chgData name="Gupta, Narendra (Cognizant)" userId="9e496833-2b7f-4e0d-aa8b-a02e6402a520" providerId="ADAL" clId="{B11E80C9-CE65-445A-BF26-8E312D0D8FA3}" dt="2023-07-17T01:20:10.737" v="147"/>
          <ac:picMkLst>
            <pc:docMk/>
            <pc:sldMk cId="461638112" sldId="262"/>
            <ac:picMk id="61" creationId="{348D5D60-E8D5-281B-2B31-C59CE40EBFAC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5" creationId="{ADC1D2B9-738A-A462-0674-FF0093C71874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68" creationId="{C0F06F80-DB42-2A2C-9C6F-E596C2F6B6C2}"/>
          </ac:picMkLst>
        </pc:picChg>
        <pc:picChg chg="add del mod">
          <ac:chgData name="Gupta, Narendra (Cognizant)" userId="9e496833-2b7f-4e0d-aa8b-a02e6402a520" providerId="ADAL" clId="{B11E80C9-CE65-445A-BF26-8E312D0D8FA3}" dt="2023-07-17T01:29:50.655" v="194" actId="478"/>
          <ac:picMkLst>
            <pc:docMk/>
            <pc:sldMk cId="461638112" sldId="262"/>
            <ac:picMk id="69" creationId="{6F169DAC-6C60-8B7E-D439-46758347CFCB}"/>
          </ac:picMkLst>
        </pc:picChg>
        <pc:picChg chg="add mod">
          <ac:chgData name="Gupta, Narendra (Cognizant)" userId="9e496833-2b7f-4e0d-aa8b-a02e6402a520" providerId="ADAL" clId="{B11E80C9-CE65-445A-BF26-8E312D0D8FA3}" dt="2023-07-17T01:20:20.483" v="148"/>
          <ac:picMkLst>
            <pc:docMk/>
            <pc:sldMk cId="461638112" sldId="262"/>
            <ac:picMk id="70" creationId="{758FDC4A-54C0-BBF1-3E0F-33739356D545}"/>
          </ac:picMkLst>
        </pc:picChg>
        <pc:picChg chg="add mod">
          <ac:chgData name="Gupta, Narendra (Cognizant)" userId="9e496833-2b7f-4e0d-aa8b-a02e6402a520" providerId="ADAL" clId="{B11E80C9-CE65-445A-BF26-8E312D0D8FA3}" dt="2023-07-17T01:30:00.207" v="196" actId="1076"/>
          <ac:picMkLst>
            <pc:docMk/>
            <pc:sldMk cId="461638112" sldId="262"/>
            <ac:picMk id="72" creationId="{63C52F18-0C93-44C4-8EC3-9A70390CE1BD}"/>
          </ac:picMkLst>
        </pc:picChg>
        <pc:picChg chg="add mod">
          <ac:chgData name="Gupta, Narendra (Cognizant)" userId="9e496833-2b7f-4e0d-aa8b-a02e6402a520" providerId="ADAL" clId="{B11E80C9-CE65-445A-BF26-8E312D0D8FA3}" dt="2023-07-17T01:30:06.285" v="198" actId="1076"/>
          <ac:picMkLst>
            <pc:docMk/>
            <pc:sldMk cId="461638112" sldId="262"/>
            <ac:picMk id="73" creationId="{895836A3-18EC-E02D-A2E2-CC0A4752A89C}"/>
          </ac:picMkLst>
        </pc:picChg>
        <pc:cxnChg chg="add del mod">
          <ac:chgData name="Gupta, Narendra (Cognizant)" userId="9e496833-2b7f-4e0d-aa8b-a02e6402a520" providerId="ADAL" clId="{B11E80C9-CE65-445A-BF26-8E312D0D8FA3}" dt="2023-07-17T01:13:24.623" v="17"/>
          <ac:cxnSpMkLst>
            <pc:docMk/>
            <pc:sldMk cId="461638112" sldId="262"/>
            <ac:cxnSpMk id="2" creationId="{0CF3600C-4CED-D65A-D2F6-75B904AF5C3F}"/>
          </ac:cxnSpMkLst>
        </pc:cxnChg>
        <pc:cxnChg chg="add mod">
          <ac:chgData name="Gupta, Narendra (Cognizant)" userId="9e496833-2b7f-4e0d-aa8b-a02e6402a520" providerId="ADAL" clId="{B11E80C9-CE65-445A-BF26-8E312D0D8FA3}" dt="2023-07-17T01:13:37.253" v="19" actId="1076"/>
          <ac:cxnSpMkLst>
            <pc:docMk/>
            <pc:sldMk cId="461638112" sldId="262"/>
            <ac:cxnSpMk id="6" creationId="{33FA8603-78E7-5E28-BF74-857072695BEB}"/>
          </ac:cxnSpMkLst>
        </pc:cxnChg>
        <pc:cxnChg chg="add mod">
          <ac:chgData name="Gupta, Narendra (Cognizant)" userId="9e496833-2b7f-4e0d-aa8b-a02e6402a520" providerId="ADAL" clId="{B11E80C9-CE65-445A-BF26-8E312D0D8FA3}" dt="2023-07-17T01:13:50.214" v="21" actId="1076"/>
          <ac:cxnSpMkLst>
            <pc:docMk/>
            <pc:sldMk cId="461638112" sldId="262"/>
            <ac:cxnSpMk id="12" creationId="{D7B9D477-5F15-9F18-1678-6A22016A9559}"/>
          </ac:cxnSpMkLst>
        </pc:cxnChg>
        <pc:cxnChg chg="add mod">
          <ac:chgData name="Gupta, Narendra (Cognizant)" userId="9e496833-2b7f-4e0d-aa8b-a02e6402a520" providerId="ADAL" clId="{B11E80C9-CE65-445A-BF26-8E312D0D8FA3}" dt="2023-07-17T01:13:59.494" v="23" actId="1076"/>
          <ac:cxnSpMkLst>
            <pc:docMk/>
            <pc:sldMk cId="461638112" sldId="262"/>
            <ac:cxnSpMk id="15" creationId="{ACB70B75-7852-8125-95FB-69F864A5F2BB}"/>
          </ac:cxnSpMkLst>
        </pc:cxnChg>
        <pc:cxnChg chg="add mod">
          <ac:chgData name="Gupta, Narendra (Cognizant)" userId="9e496833-2b7f-4e0d-aa8b-a02e6402a520" providerId="ADAL" clId="{B11E80C9-CE65-445A-BF26-8E312D0D8FA3}" dt="2023-07-17T01:16:30.608" v="125" actId="1038"/>
          <ac:cxnSpMkLst>
            <pc:docMk/>
            <pc:sldMk cId="461638112" sldId="262"/>
            <ac:cxnSpMk id="20" creationId="{DA3F2A9F-5C69-CA8D-BE40-CB1DA9FAD21B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29" creationId="{54609FF7-C060-D999-A1BC-7AB75D224D16}"/>
          </ac:cxnSpMkLst>
        </pc:cxnChg>
        <pc:cxnChg chg="del">
          <ac:chgData name="Gupta, Narendra (Cognizant)" userId="9e496833-2b7f-4e0d-aa8b-a02e6402a520" providerId="ADAL" clId="{B11E80C9-CE65-445A-BF26-8E312D0D8FA3}" dt="2023-07-17T01:12:59.109" v="12" actId="478"/>
          <ac:cxnSpMkLst>
            <pc:docMk/>
            <pc:sldMk cId="461638112" sldId="262"/>
            <ac:cxnSpMk id="43" creationId="{C6AAE69C-9D9B-9421-4E2B-7F7A52C5BFBD}"/>
          </ac:cxnSpMkLst>
        </pc:cxnChg>
        <pc:cxnChg chg="add mod">
          <ac:chgData name="Gupta, Narendra (Cognizant)" userId="9e496833-2b7f-4e0d-aa8b-a02e6402a520" providerId="ADAL" clId="{B11E80C9-CE65-445A-BF26-8E312D0D8FA3}" dt="2023-07-17T01:20:10.737" v="147"/>
          <ac:cxnSpMkLst>
            <pc:docMk/>
            <pc:sldMk cId="461638112" sldId="262"/>
            <ac:cxnSpMk id="57" creationId="{692E71BD-FF3A-CB81-76D9-5BE679B2316A}"/>
          </ac:cxnSpMkLst>
        </pc:cxnChg>
        <pc:cxnChg chg="add mod">
          <ac:chgData name="Gupta, Narendra (Cognizant)" userId="9e496833-2b7f-4e0d-aa8b-a02e6402a520" providerId="ADAL" clId="{B11E80C9-CE65-445A-BF26-8E312D0D8FA3}" dt="2023-07-17T01:20:20.483" v="148"/>
          <ac:cxnSpMkLst>
            <pc:docMk/>
            <pc:sldMk cId="461638112" sldId="262"/>
            <ac:cxnSpMk id="66" creationId="{D28CB70E-7FCD-56BD-1DE3-FD0A037B30D5}"/>
          </ac:cxnSpMkLst>
        </pc:cxnChg>
      </pc:sldChg>
      <pc:sldChg chg="add del setBg">
        <pc:chgData name="Gupta, Narendra (Cognizant)" userId="9e496833-2b7f-4e0d-aa8b-a02e6402a520" providerId="ADAL" clId="{B11E80C9-CE65-445A-BF26-8E312D0D8FA3}" dt="2023-07-17T01:32:15.668" v="213" actId="47"/>
        <pc:sldMkLst>
          <pc:docMk/>
          <pc:sldMk cId="3025904833" sldId="263"/>
        </pc:sldMkLst>
      </pc:sldChg>
      <pc:sldChg chg="addSp delSp modSp add mod setBg">
        <pc:chgData name="Gupta, Narendra (Cognizant)" userId="9e496833-2b7f-4e0d-aa8b-a02e6402a520" providerId="ADAL" clId="{B11E80C9-CE65-445A-BF26-8E312D0D8FA3}" dt="2023-07-17T01:34:18.653" v="280" actId="20577"/>
        <pc:sldMkLst>
          <pc:docMk/>
          <pc:sldMk cId="3520107210" sldId="263"/>
        </pc:sldMkLst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" creationId="{AD2ABA7F-7542-A67E-9E0D-AAD1877DAD82}"/>
          </ac:spMkLst>
        </pc:spChg>
        <pc:spChg chg="add mod">
          <ac:chgData name="Gupta, Narendra (Cognizant)" userId="9e496833-2b7f-4e0d-aa8b-a02e6402a520" providerId="ADAL" clId="{B11E80C9-CE65-445A-BF26-8E312D0D8FA3}" dt="2023-07-17T01:34:04.567" v="251" actId="20577"/>
          <ac:spMkLst>
            <pc:docMk/>
            <pc:sldMk cId="3520107210" sldId="263"/>
            <ac:spMk id="3" creationId="{C88CDC70-769E-E905-6B62-0D6E79494D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4" creationId="{0E9A3DB2-040D-25AB-98A1-42640CCE4BB3}"/>
          </ac:spMkLst>
        </pc:spChg>
        <pc:spChg chg="add mod">
          <ac:chgData name="Gupta, Narendra (Cognizant)" userId="9e496833-2b7f-4e0d-aa8b-a02e6402a520" providerId="ADAL" clId="{B11E80C9-CE65-445A-BF26-8E312D0D8FA3}" dt="2023-07-17T01:34:18.653" v="280" actId="20577"/>
          <ac:spMkLst>
            <pc:docMk/>
            <pc:sldMk cId="3520107210" sldId="263"/>
            <ac:spMk id="5" creationId="{08AA8133-80F8-A162-3B22-7FEA0A4E2A2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8" creationId="{EF873B4F-A58B-10C4-09C6-0E0A7BAAB5F1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9" creationId="{3814A5E9-2B5C-1F7E-DC7A-86EBE486FB55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0" creationId="{78916B83-D845-22D2-34BA-F600E53A09AA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4" creationId="{04D4BCA4-0F98-9EA6-4E57-CEEFC073FF9C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18" creationId="{12303C00-00AC-C545-99E7-BEC7D7F4509B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1" creationId="{9EAEB1DC-C3E4-2C38-9C8C-9601C94CD505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3" creationId="{52621B20-DEFD-B274-7A38-56E2E7CC06F0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24" creationId="{C10D8AD0-3604-EACF-4539-CA002F3DE047}"/>
          </ac:spMkLst>
        </pc:spChg>
        <pc:spChg chg="add mod">
          <ac:chgData name="Gupta, Narendra (Cognizant)" userId="9e496833-2b7f-4e0d-aa8b-a02e6402a520" providerId="ADAL" clId="{B11E80C9-CE65-445A-BF26-8E312D0D8FA3}" dt="2023-07-17T01:33:42.783" v="235"/>
          <ac:spMkLst>
            <pc:docMk/>
            <pc:sldMk cId="3520107210" sldId="263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3:41.848" v="234" actId="478"/>
          <ac:spMkLst>
            <pc:docMk/>
            <pc:sldMk cId="3520107210" sldId="263"/>
            <ac:spMk id="34" creationId="{E54DF683-71D2-22B0-5AFB-70FCE30EDF75}"/>
          </ac:spMkLst>
        </pc:spChg>
        <pc:spChg chg="mod">
          <ac:chgData name="Gupta, Narendra (Cognizant)" userId="9e496833-2b7f-4e0d-aa8b-a02e6402a520" providerId="ADAL" clId="{B11E80C9-CE65-445A-BF26-8E312D0D8FA3}" dt="2023-07-17T01:33:07.538" v="233" actId="20577"/>
          <ac:spMkLst>
            <pc:docMk/>
            <pc:sldMk cId="3520107210" sldId="263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7" creationId="{F4013FBA-D04B-84F4-C162-80EDF1C5AEB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1" creationId="{4A787221-5FE0-681C-A182-D241BC6D8E1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13" creationId="{37B1442F-341F-611A-6290-C9F764075AC3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19" creationId="{C5B92D49-6ED1-B380-BDB5-F6EFD9B4F7BA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22" creationId="{D89CA83A-CA17-F44C-3C8A-C598856A18E9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5" creationId="{82DC8FE8-A072-8466-DC95-BB9412D9880B}"/>
          </ac:picMkLst>
        </pc:picChg>
        <pc:picChg chg="add mod">
          <ac:chgData name="Gupta, Narendra (Cognizant)" userId="9e496833-2b7f-4e0d-aa8b-a02e6402a520" providerId="ADAL" clId="{B11E80C9-CE65-445A-BF26-8E312D0D8FA3}" dt="2023-07-17T01:33:42.783" v="235"/>
          <ac:picMkLst>
            <pc:docMk/>
            <pc:sldMk cId="3520107210" sldId="263"/>
            <ac:picMk id="26" creationId="{D799C6B0-FD85-3E70-636A-D18B6EE54048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36" creationId="{5B1516D3-BB0A-50DA-E6DA-00B43F9DC319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7" creationId="{BC7062C2-F710-D010-2A6C-6F323CDBF07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49" creationId="{F94648B3-05E6-4B61-2DEC-4646B1E1D0E3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0" creationId="{DFFB86AD-6492-FF6A-ED61-A410D542D162}"/>
          </ac:picMkLst>
        </pc:picChg>
        <pc:picChg chg="del">
          <ac:chgData name="Gupta, Narendra (Cognizant)" userId="9e496833-2b7f-4e0d-aa8b-a02e6402a520" providerId="ADAL" clId="{B11E80C9-CE65-445A-BF26-8E312D0D8FA3}" dt="2023-07-17T01:33:41.848" v="234" actId="478"/>
          <ac:picMkLst>
            <pc:docMk/>
            <pc:sldMk cId="3520107210" sldId="263"/>
            <ac:picMk id="52" creationId="{9326DF8B-4812-F64A-0E8A-1AFD1685917C}"/>
          </ac:picMkLst>
        </pc:pic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6" creationId="{33FA8603-78E7-5E28-BF74-857072695BE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2" creationId="{D7B9D477-5F15-9F18-1678-6A22016A9559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5" creationId="{ACB70B75-7852-8125-95FB-69F864A5F2BB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16" creationId="{3340A583-0C5F-E6DD-A137-481507DB64B0}"/>
          </ac:cxnSpMkLst>
        </pc:cxnChg>
        <pc:cxnChg chg="add mod">
          <ac:chgData name="Gupta, Narendra (Cognizant)" userId="9e496833-2b7f-4e0d-aa8b-a02e6402a520" providerId="ADAL" clId="{B11E80C9-CE65-445A-BF26-8E312D0D8FA3}" dt="2023-07-17T01:33:42.783" v="235"/>
          <ac:cxnSpMkLst>
            <pc:docMk/>
            <pc:sldMk cId="3520107210" sldId="263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3:41.848" v="234" actId="478"/>
          <ac:cxnSpMkLst>
            <pc:docMk/>
            <pc:sldMk cId="3520107210" sldId="263"/>
            <ac:cxnSpMk id="20" creationId="{DA3F2A9F-5C69-CA8D-BE40-CB1DA9FAD21B}"/>
          </ac:cxnSpMkLst>
        </pc:cxnChg>
      </pc:sldChg>
      <pc:sldChg chg="new del">
        <pc:chgData name="Gupta, Narendra (Cognizant)" userId="9e496833-2b7f-4e0d-aa8b-a02e6402a520" providerId="ADAL" clId="{B11E80C9-CE65-445A-BF26-8E312D0D8FA3}" dt="2023-07-17T01:32:18.450" v="215" actId="47"/>
        <pc:sldMkLst>
          <pc:docMk/>
          <pc:sldMk cId="856747255" sldId="264"/>
        </pc:sldMkLst>
      </pc:sldChg>
      <pc:sldChg chg="addSp delSp modSp add mod">
        <pc:chgData name="Gupta, Narendra (Cognizant)" userId="9e496833-2b7f-4e0d-aa8b-a02e6402a520" providerId="ADAL" clId="{B11E80C9-CE65-445A-BF26-8E312D0D8FA3}" dt="2023-07-17T01:36:49.059" v="365" actId="478"/>
        <pc:sldMkLst>
          <pc:docMk/>
          <pc:sldMk cId="1321297148" sldId="264"/>
        </pc:sldMkLst>
        <pc:spChg chg="mod">
          <ac:chgData name="Gupta, Narendra (Cognizant)" userId="9e496833-2b7f-4e0d-aa8b-a02e6402a520" providerId="ADAL" clId="{B11E80C9-CE65-445A-BF26-8E312D0D8FA3}" dt="2023-07-17T01:35:12.542" v="305" actId="20577"/>
          <ac:spMkLst>
            <pc:docMk/>
            <pc:sldMk cId="1321297148" sldId="264"/>
            <ac:spMk id="3" creationId="{C88CDC70-769E-E905-6B62-0D6E79494D22}"/>
          </ac:spMkLst>
        </pc:spChg>
        <pc:spChg chg="mod">
          <ac:chgData name="Gupta, Narendra (Cognizant)" userId="9e496833-2b7f-4e0d-aa8b-a02e6402a520" providerId="ADAL" clId="{B11E80C9-CE65-445A-BF26-8E312D0D8FA3}" dt="2023-07-17T01:36:40.021" v="364" actId="20577"/>
          <ac:spMkLst>
            <pc:docMk/>
            <pc:sldMk cId="1321297148" sldId="264"/>
            <ac:spMk id="5" creationId="{08AA8133-80F8-A162-3B22-7FEA0A4E2A22}"/>
          </ac:spMkLst>
        </pc:spChg>
        <pc:spChg chg="add mod">
          <ac:chgData name="Gupta, Narendra (Cognizant)" userId="9e496833-2b7f-4e0d-aa8b-a02e6402a520" providerId="ADAL" clId="{B11E80C9-CE65-445A-BF26-8E312D0D8FA3}" dt="2023-07-17T01:36:14.416" v="331" actId="20577"/>
          <ac:spMkLst>
            <pc:docMk/>
            <pc:sldMk cId="1321297148" sldId="264"/>
            <ac:spMk id="6" creationId="{643721E7-34B1-1D5B-FDDB-75E0317D348D}"/>
          </ac:spMkLst>
        </pc:spChg>
        <pc:spChg chg="add mod">
          <ac:chgData name="Gupta, Narendra (Cognizant)" userId="9e496833-2b7f-4e0d-aa8b-a02e6402a520" providerId="ADAL" clId="{B11E80C9-CE65-445A-BF26-8E312D0D8FA3}" dt="2023-07-17T01:36:19.590" v="335" actId="20577"/>
          <ac:spMkLst>
            <pc:docMk/>
            <pc:sldMk cId="1321297148" sldId="264"/>
            <ac:spMk id="10" creationId="{1DCD7E31-3781-F91F-F7D5-C01E1F7C1B3A}"/>
          </ac:spMkLst>
        </pc:spChg>
        <pc:spChg chg="add mod">
          <ac:chgData name="Gupta, Narendra (Cognizant)" userId="9e496833-2b7f-4e0d-aa8b-a02e6402a520" providerId="ADAL" clId="{B11E80C9-CE65-445A-BF26-8E312D0D8FA3}" dt="2023-07-17T01:36:23.909" v="347" actId="20577"/>
          <ac:spMkLst>
            <pc:docMk/>
            <pc:sldMk cId="1321297148" sldId="264"/>
            <ac:spMk id="13" creationId="{045EA240-F919-30BA-30B2-D97C06A739B6}"/>
          </ac:spMkLst>
        </pc:spChg>
        <pc:spChg chg="del">
          <ac:chgData name="Gupta, Narendra (Cognizant)" userId="9e496833-2b7f-4e0d-aa8b-a02e6402a520" providerId="ADAL" clId="{B11E80C9-CE65-445A-BF26-8E312D0D8FA3}" dt="2023-07-17T01:35:42.364" v="321" actId="478"/>
          <ac:spMkLst>
            <pc:docMk/>
            <pc:sldMk cId="1321297148" sldId="264"/>
            <ac:spMk id="23" creationId="{52621B20-DEFD-B274-7A38-56E2E7CC06F0}"/>
          </ac:spMkLst>
        </pc:spChg>
        <pc:spChg chg="mod">
          <ac:chgData name="Gupta, Narendra (Cognizant)" userId="9e496833-2b7f-4e0d-aa8b-a02e6402a520" providerId="ADAL" clId="{B11E80C9-CE65-445A-BF26-8E312D0D8FA3}" dt="2023-07-17T01:35:39.314" v="320" actId="1076"/>
          <ac:spMkLst>
            <pc:docMk/>
            <pc:sldMk cId="1321297148" sldId="264"/>
            <ac:spMk id="27" creationId="{4F3E8F02-894C-0E26-C6B1-8443323242C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3" creationId="{624E51E5-D3A7-CB29-AB25-232D22478DCF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4" creationId="{27837F33-E7FE-1407-5C2D-6861C4E033A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5" creationId="{FAEFEEB7-3081-4D93-018C-A94D5E3E44C7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58" creationId="{A6F5E10E-5967-3CEA-AC06-DC91B3E540D2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2" creationId="{2ECB7C46-EE60-BB2B-7CE3-6414A244076B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3" creationId="{FFDB7F3B-37B6-CA4A-CEAD-D25412CDD553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4" creationId="{EEABBF33-44A2-FB16-2FBE-E554FADF6DC9}"/>
          </ac:spMkLst>
        </pc:spChg>
        <pc:spChg chg="del">
          <ac:chgData name="Gupta, Narendra (Cognizant)" userId="9e496833-2b7f-4e0d-aa8b-a02e6402a520" providerId="ADAL" clId="{B11E80C9-CE65-445A-BF26-8E312D0D8FA3}" dt="2023-07-17T01:36:49.059" v="365" actId="478"/>
          <ac:spMkLst>
            <pc:docMk/>
            <pc:sldMk cId="1321297148" sldId="264"/>
            <ac:spMk id="67" creationId="{4127B173-2A28-6DB9-9ECC-22B2C0F6CEF0}"/>
          </ac:spMkLst>
        </pc:spChg>
        <pc:spChg chg="mod">
          <ac:chgData name="Gupta, Narendra (Cognizant)" userId="9e496833-2b7f-4e0d-aa8b-a02e6402a520" providerId="ADAL" clId="{B11E80C9-CE65-445A-BF26-8E312D0D8FA3}" dt="2023-07-17T01:35:02.853" v="286" actId="20577"/>
          <ac:spMkLst>
            <pc:docMk/>
            <pc:sldMk cId="1321297148" sldId="264"/>
            <ac:spMk id="71" creationId="{C8119227-0D6E-9EA1-B81E-2F5239B8B81F}"/>
          </ac:spMkLst>
        </pc:spChg>
        <pc:picChg chg="add mod">
          <ac:chgData name="Gupta, Narendra (Cognizant)" userId="9e496833-2b7f-4e0d-aa8b-a02e6402a520" providerId="ADAL" clId="{B11E80C9-CE65-445A-BF26-8E312D0D8FA3}" dt="2023-07-17T01:35:58.077" v="323" actId="1076"/>
          <ac:picMkLst>
            <pc:docMk/>
            <pc:sldMk cId="1321297148" sldId="264"/>
            <ac:picMk id="8" creationId="{63E1969B-CABE-7634-1D9A-13B2F6ED5295}"/>
          </ac:picMkLst>
        </pc:picChg>
        <pc:picChg chg="add mod">
          <ac:chgData name="Gupta, Narendra (Cognizant)" userId="9e496833-2b7f-4e0d-aa8b-a02e6402a520" providerId="ADAL" clId="{B11E80C9-CE65-445A-BF26-8E312D0D8FA3}" dt="2023-07-17T01:36:04.202" v="325" actId="1076"/>
          <ac:picMkLst>
            <pc:docMk/>
            <pc:sldMk cId="1321297148" sldId="264"/>
            <ac:picMk id="11" creationId="{EC1B4EA8-03CA-5A03-2E9D-CC29671FC341}"/>
          </ac:picMkLst>
        </pc:picChg>
        <pc:picChg chg="add mod">
          <ac:chgData name="Gupta, Narendra (Cognizant)" userId="9e496833-2b7f-4e0d-aa8b-a02e6402a520" providerId="ADAL" clId="{B11E80C9-CE65-445A-BF26-8E312D0D8FA3}" dt="2023-07-17T01:36:10.477" v="327" actId="1076"/>
          <ac:picMkLst>
            <pc:docMk/>
            <pc:sldMk cId="1321297148" sldId="264"/>
            <ac:picMk id="14" creationId="{4E607623-6D03-1E54-B008-C66859052B5F}"/>
          </ac:picMkLst>
        </pc:picChg>
        <pc:picChg chg="del">
          <ac:chgData name="Gupta, Narendra (Cognizant)" userId="9e496833-2b7f-4e0d-aa8b-a02e6402a520" providerId="ADAL" clId="{B11E80C9-CE65-445A-BF26-8E312D0D8FA3}" dt="2023-07-17T01:35:42.364" v="321" actId="478"/>
          <ac:picMkLst>
            <pc:docMk/>
            <pc:sldMk cId="1321297148" sldId="264"/>
            <ac:picMk id="19" creationId="{C5B92D49-6ED1-B380-BDB5-F6EFD9B4F7BA}"/>
          </ac:picMkLst>
        </pc:picChg>
        <pc:picChg chg="mod">
          <ac:chgData name="Gupta, Narendra (Cognizant)" userId="9e496833-2b7f-4e0d-aa8b-a02e6402a520" providerId="ADAL" clId="{B11E80C9-CE65-445A-BF26-8E312D0D8FA3}" dt="2023-07-17T01:35:39.314" v="320" actId="1076"/>
          <ac:picMkLst>
            <pc:docMk/>
            <pc:sldMk cId="1321297148" sldId="264"/>
            <ac:picMk id="25" creationId="{82DC8FE8-A072-8466-DC95-BB9412D9880B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6" creationId="{471A2114-28F7-0F22-88F1-515F6B06657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59" creationId="{C6617D30-B148-91CE-64DB-5B173CAD99A7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1" creationId="{348D5D60-E8D5-281B-2B31-C59CE40EBFAC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5" creationId="{ADC1D2B9-738A-A462-0674-FF0093C71874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68" creationId="{C0F06F80-DB42-2A2C-9C6F-E596C2F6B6C2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0" creationId="{758FDC4A-54C0-BBF1-3E0F-33739356D545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2" creationId="{63C52F18-0C93-44C4-8EC3-9A70390CE1BD}"/>
          </ac:picMkLst>
        </pc:picChg>
        <pc:picChg chg="del">
          <ac:chgData name="Gupta, Narendra (Cognizant)" userId="9e496833-2b7f-4e0d-aa8b-a02e6402a520" providerId="ADAL" clId="{B11E80C9-CE65-445A-BF26-8E312D0D8FA3}" dt="2023-07-17T01:36:49.059" v="365" actId="478"/>
          <ac:picMkLst>
            <pc:docMk/>
            <pc:sldMk cId="1321297148" sldId="264"/>
            <ac:picMk id="73" creationId="{895836A3-18EC-E02D-A2E2-CC0A4752A89C}"/>
          </ac:picMkLst>
        </pc:picChg>
        <pc:cxnChg chg="add mod">
          <ac:chgData name="Gupta, Narendra (Cognizant)" userId="9e496833-2b7f-4e0d-aa8b-a02e6402a520" providerId="ADAL" clId="{B11E80C9-CE65-445A-BF26-8E312D0D8FA3}" dt="2023-07-17T01:35:58.077" v="323" actId="1076"/>
          <ac:cxnSpMkLst>
            <pc:docMk/>
            <pc:sldMk cId="1321297148" sldId="264"/>
            <ac:cxnSpMk id="4" creationId="{0C276231-E116-BCEA-8744-BFBCB0B0C71B}"/>
          </ac:cxnSpMkLst>
        </pc:cxnChg>
        <pc:cxnChg chg="add mod">
          <ac:chgData name="Gupta, Narendra (Cognizant)" userId="9e496833-2b7f-4e0d-aa8b-a02e6402a520" providerId="ADAL" clId="{B11E80C9-CE65-445A-BF26-8E312D0D8FA3}" dt="2023-07-17T01:36:04.202" v="325" actId="1076"/>
          <ac:cxnSpMkLst>
            <pc:docMk/>
            <pc:sldMk cId="1321297148" sldId="264"/>
            <ac:cxnSpMk id="9" creationId="{7DDBD350-EFDF-727F-43AA-AE3729231DE4}"/>
          </ac:cxnSpMkLst>
        </pc:cxnChg>
        <pc:cxnChg chg="add mod">
          <ac:chgData name="Gupta, Narendra (Cognizant)" userId="9e496833-2b7f-4e0d-aa8b-a02e6402a520" providerId="ADAL" clId="{B11E80C9-CE65-445A-BF26-8E312D0D8FA3}" dt="2023-07-17T01:36:10.477" v="327" actId="1076"/>
          <ac:cxnSpMkLst>
            <pc:docMk/>
            <pc:sldMk cId="1321297148" sldId="264"/>
            <ac:cxnSpMk id="12" creationId="{05B9BB65-C39D-1B45-35B2-E23C8B2FD488}"/>
          </ac:cxnSpMkLst>
        </pc:cxnChg>
        <pc:cxnChg chg="del">
          <ac:chgData name="Gupta, Narendra (Cognizant)" userId="9e496833-2b7f-4e0d-aa8b-a02e6402a520" providerId="ADAL" clId="{B11E80C9-CE65-445A-BF26-8E312D0D8FA3}" dt="2023-07-17T01:35:42.364" v="321" actId="478"/>
          <ac:cxnSpMkLst>
            <pc:docMk/>
            <pc:sldMk cId="1321297148" sldId="264"/>
            <ac:cxnSpMk id="17" creationId="{F5FB4863-B8DD-BCF6-1512-DF7BECED2F4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57" creationId="{692E71BD-FF3A-CB81-76D9-5BE679B2316A}"/>
          </ac:cxnSpMkLst>
        </pc:cxnChg>
        <pc:cxnChg chg="del">
          <ac:chgData name="Gupta, Narendra (Cognizant)" userId="9e496833-2b7f-4e0d-aa8b-a02e6402a520" providerId="ADAL" clId="{B11E80C9-CE65-445A-BF26-8E312D0D8FA3}" dt="2023-07-17T01:36:49.059" v="365" actId="478"/>
          <ac:cxnSpMkLst>
            <pc:docMk/>
            <pc:sldMk cId="1321297148" sldId="264"/>
            <ac:cxnSpMk id="66" creationId="{D28CB70E-7FCD-56BD-1DE3-FD0A037B30D5}"/>
          </ac:cxnSpMkLst>
        </pc:cxnChg>
      </pc:sldChg>
      <pc:sldMasterChg chg="setBg modSldLayout">
        <pc:chgData name="Gupta, Narendra (Cognizant)" userId="9e496833-2b7f-4e0d-aa8b-a02e6402a520" providerId="ADAL" clId="{B11E80C9-CE65-445A-BF26-8E312D0D8FA3}" dt="2023-07-17T01:32:46.472" v="217"/>
        <pc:sldMasterMkLst>
          <pc:docMk/>
          <pc:sldMasterMk cId="1416060779" sldId="2147483648"/>
        </pc:sldMasterMkLst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49648006" sldId="2147483649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6286898" sldId="2147483650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238745773" sldId="2147483651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013388876" sldId="2147483652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2210825170" sldId="2147483653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3075960" sldId="2147483654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095485903" sldId="2147483655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229585598" sldId="2147483656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58173748" sldId="2147483657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1895936075" sldId="2147483658"/>
          </pc:sldLayoutMkLst>
        </pc:sldLayoutChg>
        <pc:sldLayoutChg chg="setBg">
          <pc:chgData name="Gupta, Narendra (Cognizant)" userId="9e496833-2b7f-4e0d-aa8b-a02e6402a520" providerId="ADAL" clId="{B11E80C9-CE65-445A-BF26-8E312D0D8FA3}" dt="2023-07-17T01:32:46.472" v="217"/>
          <pc:sldLayoutMkLst>
            <pc:docMk/>
            <pc:sldMasterMk cId="1416060779" sldId="2147483648"/>
            <pc:sldLayoutMk cId="337409056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C19D-B7AB-4B9C-ABEB-7993E09144A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24CA-1EAC-4E81-A28B-351EE05F9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DE04-C536-34F5-2DF9-20406518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6D4E6-FB72-42FA-0ED5-244722E2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6CFB8-6CB2-1215-87C7-EF59C077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411B-7042-DB03-144E-B5C7A56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8E68-9CC3-1274-BD54-87DCAD55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7810-E093-9A8D-1AE1-000EDFE3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66E29-8AF0-4ED8-E247-E6FC38B58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27048-4795-C524-D6E7-6573685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66EE-A42F-AC4C-6153-085BFC1C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6007-ADAB-6D28-44A2-400BC6F7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E53A8-B6AC-B37F-1596-E700D0655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5DD-DB60-7146-8731-74A00452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F3D5-73AB-C4F2-B063-0B392EF7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75E-1621-D6F0-9052-D4B11345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DFDB-49EA-3BAF-8C45-33100511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89C9-A208-F4A2-70E2-DF9C6787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D7539-0AEC-B943-778F-CC6994A1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F341B-BF8E-682A-B695-6D3A7458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22112-5CBD-0719-B92F-EFA8CFCB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DAA-4E80-D40A-2F36-39DBAFE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61BC-4813-3480-C886-2E1327E1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9530-BA2B-5A97-E8F6-A3F4448DC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BEC2-99F4-BA1E-9521-91A29BF2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5B8B0-33C3-F88F-42DC-0E130F71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24BB-1991-71A4-DA11-CB2044E2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4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F5F-C599-3823-917C-7813E0AB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725-5B02-3029-43FA-0D974AD6C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02CD0-C079-B7A0-7063-AE2DB1B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13D-E898-C095-E3FF-5F338E7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202BD-567F-CDAA-F98F-6A9A7F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E0BB-8818-1AC0-6A2A-5D00A0B7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A2E0-C8B1-4636-52CE-B386E747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7442-6D10-60CA-B859-F650994D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C7FB-BD47-779E-94B8-1F7D703B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51057-1BBF-475B-8BAE-C13806C3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632EF-441E-0D2C-5E6D-6E4433434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B3174-7787-8BD8-3051-DD2F97B0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A151-1DBC-B1ED-CFFB-0A2EBF56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8146-31F1-678E-4707-6A7FB7DD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2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FD36-0824-62BE-BEE9-4B2FDFFF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B0784-DDBE-8027-9C8C-4878A967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CB90-0778-9513-BB66-225339A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26E4-D3C9-65DA-7E29-8936341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72226-1FAC-7533-982A-9C14185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2239-24EA-A992-DA41-2634F2D4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D92E-CEDB-E934-1758-3EE1770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8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ADED-7563-332A-3BAE-2988ABCB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325-CE1E-7465-ED98-BF602628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0A34-E0C6-2773-E59F-20C2AEEC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E738-0A35-3800-1A92-4205CF17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4099-508E-078A-3326-9FAF24D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FE1E-CC3D-CF0B-A236-1A79743A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B77-B2BC-3007-C408-5A0E7EA4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3CAE0-4629-1350-9626-A879E0414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A6F-0B79-2A92-7911-DE098E3D7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5701-2BEE-8965-5E17-5EDC491B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AC481-4306-0881-45FC-E59F8480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018C-8FC2-7C5A-BEF0-AEA862CA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644B7-D598-2A72-311E-68679339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36FE-E4BC-8134-91C8-08B4B0B2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1BB4-AD96-4B34-026C-57D76B31F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F33A-C479-4D0E-9ABB-BD2C8508AD7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ECE5-B741-42E9-4989-72D53ADB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753-EC81-E00D-4678-4A9E8C6BE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7474C-D633-41F2-B9AB-550B18055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6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svg"/><Relationship Id="rId42" Type="http://schemas.openxmlformats.org/officeDocument/2006/relationships/image" Target="../media/image78.sv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32" Type="http://schemas.openxmlformats.org/officeDocument/2006/relationships/image" Target="../media/image68.svg"/><Relationship Id="rId37" Type="http://schemas.openxmlformats.org/officeDocument/2006/relationships/image" Target="../media/image73.png"/><Relationship Id="rId40" Type="http://schemas.openxmlformats.org/officeDocument/2006/relationships/image" Target="../media/image76.svg"/><Relationship Id="rId45" Type="http://schemas.openxmlformats.org/officeDocument/2006/relationships/image" Target="../media/image81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svg"/><Relationship Id="rId36" Type="http://schemas.openxmlformats.org/officeDocument/2006/relationships/image" Target="../media/image72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Relationship Id="rId27" Type="http://schemas.openxmlformats.org/officeDocument/2006/relationships/image" Target="../media/image63.png"/><Relationship Id="rId30" Type="http://schemas.openxmlformats.org/officeDocument/2006/relationships/image" Target="../media/image66.sv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svg"/><Relationship Id="rId46" Type="http://schemas.openxmlformats.org/officeDocument/2006/relationships/image" Target="../media/image82.svg"/><Relationship Id="rId20" Type="http://schemas.openxmlformats.org/officeDocument/2006/relationships/image" Target="../media/image56.svg"/><Relationship Id="rId41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83.png"/><Relationship Id="rId18" Type="http://schemas.openxmlformats.org/officeDocument/2006/relationships/image" Target="../media/image82.sv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66.svg"/><Relationship Id="rId17" Type="http://schemas.openxmlformats.org/officeDocument/2006/relationships/image" Target="../media/image81.png"/><Relationship Id="rId2" Type="http://schemas.openxmlformats.org/officeDocument/2006/relationships/image" Target="../media/image38.png"/><Relationship Id="rId16" Type="http://schemas.openxmlformats.org/officeDocument/2006/relationships/image" Target="../media/image86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65.png"/><Relationship Id="rId5" Type="http://schemas.openxmlformats.org/officeDocument/2006/relationships/image" Target="../media/image43.png"/><Relationship Id="rId15" Type="http://schemas.openxmlformats.org/officeDocument/2006/relationships/image" Target="../media/image85.png"/><Relationship Id="rId10" Type="http://schemas.openxmlformats.org/officeDocument/2006/relationships/image" Target="../media/image40.svg"/><Relationship Id="rId19" Type="http://schemas.openxmlformats.org/officeDocument/2006/relationships/image" Target="../media/image16.png"/><Relationship Id="rId4" Type="http://schemas.openxmlformats.org/officeDocument/2006/relationships/image" Target="../media/image54.svg"/><Relationship Id="rId9" Type="http://schemas.openxmlformats.org/officeDocument/2006/relationships/image" Target="../media/image39.png"/><Relationship Id="rId14" Type="http://schemas.openxmlformats.org/officeDocument/2006/relationships/image" Target="../media/image8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54.sv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svg"/><Relationship Id="rId18" Type="http://schemas.openxmlformats.org/officeDocument/2006/relationships/image" Target="../media/image87.png"/><Relationship Id="rId3" Type="http://schemas.openxmlformats.org/officeDocument/2006/relationships/image" Target="../media/image54.svg"/><Relationship Id="rId21" Type="http://schemas.openxmlformats.org/officeDocument/2006/relationships/image" Target="../media/image90.svg"/><Relationship Id="rId7" Type="http://schemas.openxmlformats.org/officeDocument/2006/relationships/image" Target="../media/image42.svg"/><Relationship Id="rId12" Type="http://schemas.openxmlformats.org/officeDocument/2006/relationships/image" Target="../media/image67.png"/><Relationship Id="rId17" Type="http://schemas.openxmlformats.org/officeDocument/2006/relationships/image" Target="../media/image58.svg"/><Relationship Id="rId2" Type="http://schemas.openxmlformats.org/officeDocument/2006/relationships/image" Target="../media/image53.png"/><Relationship Id="rId16" Type="http://schemas.openxmlformats.org/officeDocument/2006/relationships/image" Target="../media/image5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56.svg"/><Relationship Id="rId15" Type="http://schemas.openxmlformats.org/officeDocument/2006/relationships/image" Target="../media/image40.svg"/><Relationship Id="rId10" Type="http://schemas.openxmlformats.org/officeDocument/2006/relationships/image" Target="../media/image43.png"/><Relationship Id="rId19" Type="http://schemas.openxmlformats.org/officeDocument/2006/relationships/image" Target="../media/image88.svg"/><Relationship Id="rId4" Type="http://schemas.openxmlformats.org/officeDocument/2006/relationships/image" Target="../media/image55.png"/><Relationship Id="rId9" Type="http://schemas.openxmlformats.org/officeDocument/2006/relationships/image" Target="../media/image66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3.emf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8.jp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mbria Math" panose="02040503050406030204" pitchFamily="18" charset="0"/>
                <a:cs typeface="Cordia New" panose="020B0304020202020204" pitchFamily="34" charset="-34"/>
              </a:rPr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574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sign in to continue.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61D338-EDAB-6C0E-43FB-7DEECB0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3" name="Picture 2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CF2D294-4C55-025C-69DB-434C3EB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56CCEB-D9F8-2A71-41D5-8297688299B9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47FD8F-CED7-84E8-5F3F-E7F1D81EA31B}"/>
              </a:ext>
            </a:extLst>
          </p:cNvPr>
          <p:cNvSpPr txBox="1"/>
          <p:nvPr/>
        </p:nvSpPr>
        <p:spPr>
          <a:xfrm>
            <a:off x="4551415" y="203093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OTP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A1699-8C05-000A-F8DA-E5A748C5C7E4}"/>
              </a:ext>
            </a:extLst>
          </p:cNvPr>
          <p:cNvSpPr txBox="1"/>
          <p:nvPr/>
        </p:nvSpPr>
        <p:spPr>
          <a:xfrm>
            <a:off x="4551415" y="2400263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OTP to login.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800171-3F82-2512-2AA0-069E62E1F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609FF7-C060-D999-A1BC-7AB75D224D16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6A904A-CCC8-328A-018D-2D0ABB7F5213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33" name="Picture 3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580B8DF-AFF3-F399-6934-B29487868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4529927" y="5751210"/>
            <a:ext cx="2257519" cy="390742"/>
          </a:xfrm>
          <a:prstGeom prst="rect">
            <a:avLst/>
          </a:prstGeom>
        </p:spPr>
      </p:pic>
      <p:pic>
        <p:nvPicPr>
          <p:cNvPr id="38" name="Picture 3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BC035F0-DCB1-77B7-E750-506E75140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BB91C3-ACBB-9413-1678-8DCEC72DE46C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70D4F4-FBE3-8BC4-5DFA-181DDED17719}"/>
              </a:ext>
            </a:extLst>
          </p:cNvPr>
          <p:cNvSpPr txBox="1"/>
          <p:nvPr/>
        </p:nvSpPr>
        <p:spPr>
          <a:xfrm>
            <a:off x="7869459" y="2030931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C49CE-D7AB-A02D-9680-2595EA55CCBF}"/>
              </a:ext>
            </a:extLst>
          </p:cNvPr>
          <p:cNvSpPr txBox="1"/>
          <p:nvPr/>
        </p:nvSpPr>
        <p:spPr>
          <a:xfrm>
            <a:off x="7869459" y="2400263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Please enter password to login.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3FA8BA-2455-415B-279E-D1413B0A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AAE69C-9D9B-9421-4E2B-7F7A52C5BFBD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1E46E8-1985-9A3C-2B4B-C014814AB9C3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46" name="Picture 4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E7AB4440-7FA8-3702-84AD-408AA4DE1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847971" y="5751210"/>
            <a:ext cx="2257519" cy="390742"/>
          </a:xfrm>
          <a:prstGeom prst="rect">
            <a:avLst/>
          </a:prstGeom>
        </p:spPr>
      </p:pic>
      <p:pic>
        <p:nvPicPr>
          <p:cNvPr id="48" name="Picture 4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24E5D496-E511-B6A5-09D9-0D4D48726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633C2-4215-312D-9453-54066EB3202E}"/>
              </a:ext>
            </a:extLst>
          </p:cNvPr>
          <p:cNvSpPr txBox="1"/>
          <p:nvPr/>
        </p:nvSpPr>
        <p:spPr>
          <a:xfrm>
            <a:off x="448829" y="-15876"/>
            <a:ext cx="1200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61744-78F1-642F-4C86-D85C9093E246}"/>
              </a:ext>
            </a:extLst>
          </p:cNvPr>
          <p:cNvGrpSpPr/>
          <p:nvPr/>
        </p:nvGrpSpPr>
        <p:grpSpPr>
          <a:xfrm>
            <a:off x="9037123" y="3358591"/>
            <a:ext cx="964597" cy="358951"/>
            <a:chOff x="8321643" y="3368491"/>
            <a:chExt cx="964597" cy="3589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B27B21-1C53-0FB5-47FE-983A8BBB7588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9BA-4135-DDEC-7105-2C73F6E2B1C1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2A54A0-A73E-4839-627B-3A424AE58ED0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37911-823A-CD42-5FD1-0CB8B7FE6F83}"/>
              </a:ext>
            </a:extLst>
          </p:cNvPr>
          <p:cNvGrpSpPr/>
          <p:nvPr/>
        </p:nvGrpSpPr>
        <p:grpSpPr>
          <a:xfrm>
            <a:off x="1937955" y="3385868"/>
            <a:ext cx="964597" cy="358951"/>
            <a:chOff x="8321643" y="3368491"/>
            <a:chExt cx="964597" cy="35895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6BFF813-8B1A-A6DE-8779-F1CA826A1FF0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ADA6FF-1B7D-6DFA-73C5-3069AD36F372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AEAA97-4CF2-0B78-C638-221EC71F219D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157E2D-904A-A72F-E813-F66BCDDDF2A5}"/>
              </a:ext>
            </a:extLst>
          </p:cNvPr>
          <p:cNvGrpSpPr/>
          <p:nvPr/>
        </p:nvGrpSpPr>
        <p:grpSpPr>
          <a:xfrm>
            <a:off x="5757399" y="3365586"/>
            <a:ext cx="964597" cy="358951"/>
            <a:chOff x="8321643" y="3368491"/>
            <a:chExt cx="964597" cy="3589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483A33C-8656-3AF8-453B-CDDBB656E061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9D139-396D-BB1F-F3B6-7CDEDFC7876F}"/>
                </a:ext>
              </a:extLst>
            </p:cNvPr>
            <p:cNvSpPr txBox="1"/>
            <p:nvPr/>
          </p:nvSpPr>
          <p:spPr>
            <a:xfrm>
              <a:off x="8443282" y="3431852"/>
              <a:ext cx="6041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LOGIN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E07DB9-F389-611F-69B6-1A9956277273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E76E127-E275-5FD4-EAE5-9813AF07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8" y="628898"/>
            <a:ext cx="1898414" cy="11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85D7EB-054D-D424-D273-0435AD904479}"/>
              </a:ext>
            </a:extLst>
          </p:cNvPr>
          <p:cNvSpPr txBox="1"/>
          <p:nvPr/>
        </p:nvSpPr>
        <p:spPr>
          <a:xfrm>
            <a:off x="7747002" y="131630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12ACA4-796A-9184-2E6A-6DE66756064A}"/>
              </a:ext>
            </a:extLst>
          </p:cNvPr>
          <p:cNvSpPr/>
          <p:nvPr/>
        </p:nvSpPr>
        <p:spPr>
          <a:xfrm>
            <a:off x="3137292" y="2390952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B635C-F68A-C199-467F-81136EEBB700}"/>
              </a:ext>
            </a:extLst>
          </p:cNvPr>
          <p:cNvSpPr/>
          <p:nvPr/>
        </p:nvSpPr>
        <p:spPr>
          <a:xfrm>
            <a:off x="2748267" y="169487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40E481-095D-60CE-C998-C32EE6E9A5F8}"/>
              </a:ext>
            </a:extLst>
          </p:cNvPr>
          <p:cNvSpPr/>
          <p:nvPr/>
        </p:nvSpPr>
        <p:spPr>
          <a:xfrm>
            <a:off x="3504057" y="186350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38DD1F-0DFF-B0BC-25C5-AE1FB52043B9}"/>
              </a:ext>
            </a:extLst>
          </p:cNvPr>
          <p:cNvSpPr/>
          <p:nvPr/>
        </p:nvSpPr>
        <p:spPr>
          <a:xfrm>
            <a:off x="2350642" y="241053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D9B9C24-2003-1382-79DA-309D153DDCC1}"/>
              </a:ext>
            </a:extLst>
          </p:cNvPr>
          <p:cNvSpPr/>
          <p:nvPr/>
        </p:nvSpPr>
        <p:spPr>
          <a:xfrm>
            <a:off x="3533678" y="169014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944FD88-DC3E-8BCC-6092-DB21302CC0B6}"/>
              </a:ext>
            </a:extLst>
          </p:cNvPr>
          <p:cNvSpPr/>
          <p:nvPr/>
        </p:nvSpPr>
        <p:spPr>
          <a:xfrm>
            <a:off x="3504057" y="329481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C74DB-FA3E-93C6-0576-1A6CBC284509}"/>
              </a:ext>
            </a:extLst>
          </p:cNvPr>
          <p:cNvSpPr txBox="1"/>
          <p:nvPr/>
        </p:nvSpPr>
        <p:spPr>
          <a:xfrm>
            <a:off x="2569558" y="341769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BC01DF-E3AA-043A-FCB1-CDB8793EE5A1}"/>
              </a:ext>
            </a:extLst>
          </p:cNvPr>
          <p:cNvSpPr txBox="1"/>
          <p:nvPr/>
        </p:nvSpPr>
        <p:spPr>
          <a:xfrm>
            <a:off x="3054474" y="2251026"/>
            <a:ext cx="294323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88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34E69A-2BD6-7B81-9FE9-0D26632EC536}"/>
              </a:ext>
            </a:extLst>
          </p:cNvPr>
          <p:cNvSpPr/>
          <p:nvPr/>
        </p:nvSpPr>
        <p:spPr>
          <a:xfrm>
            <a:off x="7440795" y="760152"/>
            <a:ext cx="733531" cy="843139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20" rIns="163839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E193D3-5808-81F2-EEF2-A999F29FBB88}"/>
              </a:ext>
            </a:extLst>
          </p:cNvPr>
          <p:cNvSpPr/>
          <p:nvPr/>
        </p:nvSpPr>
        <p:spPr>
          <a:xfrm>
            <a:off x="8196585" y="928781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44A9E6-FAF5-459A-1AA2-808B76FF931B}"/>
              </a:ext>
            </a:extLst>
          </p:cNvPr>
          <p:cNvSpPr/>
          <p:nvPr/>
        </p:nvSpPr>
        <p:spPr>
          <a:xfrm>
            <a:off x="7043170" y="1475810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C12B59-AE22-46DD-573D-6BD193E09DCE}"/>
              </a:ext>
            </a:extLst>
          </p:cNvPr>
          <p:cNvSpPr/>
          <p:nvPr/>
        </p:nvSpPr>
        <p:spPr>
          <a:xfrm>
            <a:off x="8226206" y="755426"/>
            <a:ext cx="733530" cy="843138"/>
          </a:xfrm>
          <a:custGeom>
            <a:avLst/>
            <a:gdLst>
              <a:gd name="connsiteX0" fmla="*/ 0 w 843138"/>
              <a:gd name="connsiteY0" fmla="*/ 366765 h 733530"/>
              <a:gd name="connsiteX1" fmla="*/ 183383 w 843138"/>
              <a:gd name="connsiteY1" fmla="*/ 0 h 733530"/>
              <a:gd name="connsiteX2" fmla="*/ 659756 w 843138"/>
              <a:gd name="connsiteY2" fmla="*/ 0 h 733530"/>
              <a:gd name="connsiteX3" fmla="*/ 843138 w 843138"/>
              <a:gd name="connsiteY3" fmla="*/ 366765 h 733530"/>
              <a:gd name="connsiteX4" fmla="*/ 659756 w 843138"/>
              <a:gd name="connsiteY4" fmla="*/ 733530 h 733530"/>
              <a:gd name="connsiteX5" fmla="*/ 183383 w 843138"/>
              <a:gd name="connsiteY5" fmla="*/ 733530 h 733530"/>
              <a:gd name="connsiteX6" fmla="*/ 0 w 843138"/>
              <a:gd name="connsiteY6" fmla="*/ 366765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3138" h="733530">
                <a:moveTo>
                  <a:pt x="421569" y="0"/>
                </a:moveTo>
                <a:lnTo>
                  <a:pt x="843138" y="159543"/>
                </a:lnTo>
                <a:lnTo>
                  <a:pt x="843138" y="573988"/>
                </a:lnTo>
                <a:lnTo>
                  <a:pt x="421569" y="733530"/>
                </a:lnTo>
                <a:lnTo>
                  <a:pt x="0" y="573988"/>
                </a:lnTo>
                <a:lnTo>
                  <a:pt x="0" y="159543"/>
                </a:lnTo>
                <a:lnTo>
                  <a:pt x="421569" y="0"/>
                </a:lnTo>
                <a:close/>
              </a:path>
            </a:pathLst>
          </a:custGeom>
          <a:solidFill>
            <a:srgbClr val="4CB8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838" tIns="180919" rIns="163838" bIns="18091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EC3ABC-34A5-1ADB-937E-F5A8A9E10F20}"/>
              </a:ext>
            </a:extLst>
          </p:cNvPr>
          <p:cNvSpPr/>
          <p:nvPr/>
        </p:nvSpPr>
        <p:spPr>
          <a:xfrm>
            <a:off x="8196585" y="2360094"/>
            <a:ext cx="940943" cy="505883"/>
          </a:xfrm>
          <a:custGeom>
            <a:avLst/>
            <a:gdLst>
              <a:gd name="connsiteX0" fmla="*/ 0 w 940943"/>
              <a:gd name="connsiteY0" fmla="*/ 0 h 505883"/>
              <a:gd name="connsiteX1" fmla="*/ 940943 w 940943"/>
              <a:gd name="connsiteY1" fmla="*/ 0 h 505883"/>
              <a:gd name="connsiteX2" fmla="*/ 940943 w 940943"/>
              <a:gd name="connsiteY2" fmla="*/ 505883 h 505883"/>
              <a:gd name="connsiteX3" fmla="*/ 0 w 940943"/>
              <a:gd name="connsiteY3" fmla="*/ 505883 h 505883"/>
              <a:gd name="connsiteX4" fmla="*/ 0 w 940943"/>
              <a:gd name="connsiteY4" fmla="*/ 0 h 50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943" h="505883">
                <a:moveTo>
                  <a:pt x="0" y="0"/>
                </a:moveTo>
                <a:lnTo>
                  <a:pt x="940943" y="0"/>
                </a:lnTo>
                <a:lnTo>
                  <a:pt x="940943" y="505883"/>
                </a:lnTo>
                <a:lnTo>
                  <a:pt x="0" y="5058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8F44A-C257-41C9-6FFE-727EC9E0EAF9}"/>
              </a:ext>
            </a:extLst>
          </p:cNvPr>
          <p:cNvSpPr txBox="1"/>
          <p:nvPr/>
        </p:nvSpPr>
        <p:spPr>
          <a:xfrm>
            <a:off x="7262086" y="2482972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896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</p:spTree>
    <p:extLst>
      <p:ext uri="{BB962C8B-B14F-4D97-AF65-F5344CB8AC3E}">
        <p14:creationId xmlns:p14="http://schemas.microsoft.com/office/powerpoint/2010/main" val="403380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7ECCA0-A505-EFA1-4C5E-256E4089F38E}"/>
              </a:ext>
            </a:extLst>
          </p:cNvPr>
          <p:cNvSpPr txBox="1"/>
          <p:nvPr/>
        </p:nvSpPr>
        <p:spPr>
          <a:xfrm>
            <a:off x="508000" y="253504"/>
            <a:ext cx="111963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Signup</a:t>
            </a:r>
          </a:p>
          <a:p>
            <a:r>
              <a:rPr lang="en-US" dirty="0"/>
              <a:t>- Email -&gt; OTP, </a:t>
            </a:r>
            <a:r>
              <a:rPr lang="en-US" dirty="0" err="1"/>
              <a:t>passssword</a:t>
            </a:r>
            <a:r>
              <a:rPr lang="en-US" dirty="0"/>
              <a:t> -&gt; Sign up as (Vendor or Client) -&gt; Login as (Vendor or Client) -&gt; Home</a:t>
            </a:r>
          </a:p>
          <a:p>
            <a:r>
              <a:rPr lang="en-US" dirty="0"/>
              <a:t>- Phone -&gt; OTP -&gt; Sign up as (Vendor or Client) -&gt; Login as (Vendor or Client) -&gt; Home</a:t>
            </a:r>
          </a:p>
          <a:p>
            <a:endParaRPr lang="en-US" dirty="0"/>
          </a:p>
          <a:p>
            <a:r>
              <a:rPr lang="en-US" dirty="0" err="1"/>
              <a:t>Signin</a:t>
            </a:r>
            <a:endParaRPr lang="en-US" dirty="0"/>
          </a:p>
          <a:p>
            <a:r>
              <a:rPr lang="en-US" dirty="0"/>
              <a:t>- Email -&gt; </a:t>
            </a:r>
            <a:r>
              <a:rPr lang="en-US" dirty="0" err="1"/>
              <a:t>passssword</a:t>
            </a:r>
            <a:r>
              <a:rPr lang="en-US" dirty="0"/>
              <a:t> -&gt; Login as (Vendor or Client) -&gt; Home</a:t>
            </a:r>
          </a:p>
          <a:p>
            <a:r>
              <a:rPr lang="en-US" dirty="0"/>
              <a:t>- Phone -&gt; OTP -&gt; Login as (Vendor or Client) -&gt; Home</a:t>
            </a:r>
          </a:p>
          <a:p>
            <a:endParaRPr lang="en-US" dirty="0"/>
          </a:p>
          <a:p>
            <a:r>
              <a:rPr lang="en-US" dirty="0"/>
              <a:t>Future time open</a:t>
            </a:r>
          </a:p>
          <a:p>
            <a:r>
              <a:rPr lang="en-US" dirty="0"/>
              <a:t>--&gt; Home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1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Login AS -&gt; Login as (Vendor or Client) -&gt; Home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Manage Addresses – add/remove/edit (Add phone with OTP, cannot remove all phone numbers)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Personal Info (Email change with OTP, Phone change with OTP)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vendor info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Screen to change client info</a:t>
            </a:r>
          </a:p>
          <a:p>
            <a:pPr marL="285750" indent="-285750">
              <a:buFontTx/>
              <a:buChar char="-"/>
            </a:pPr>
            <a:r>
              <a:rPr lang="en-US" dirty="0"/>
              <a:t>Change password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Favorite vendors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Past Services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client – Date wise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vendors – date 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Services</a:t>
            </a:r>
          </a:p>
          <a:p>
            <a:r>
              <a:rPr lang="en-US" dirty="0"/>
              <a:t>	Vendor should be able to select services they provide + add relevant products for that services + add price + add normal duration of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My ratings (screen will show overall rating for service done and on double click the detail ratings)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Settings ( delete account – will just make account inactive)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Logout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Home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897435-B7F4-AD31-0637-EBB3AEC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5C14CC-2896-E854-2503-90D6FCA46B8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A1064-C654-E04E-85CE-54B026BFC5EB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DD20B5-9164-1D39-015B-4B5CAAEC76D4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75F65-54E9-22CA-52A2-14E534E7DF88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B5243-177C-0E94-8657-3B51517F8376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E333-5A1D-10E0-BECF-606BC092FF93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D1639-0DDD-6F9B-2F18-5F1CF98D133C}"/>
              </a:ext>
            </a:extLst>
          </p:cNvPr>
          <p:cNvSpPr txBox="1"/>
          <p:nvPr/>
        </p:nvSpPr>
        <p:spPr>
          <a:xfrm>
            <a:off x="1886873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0EEB13-4D9A-47DD-C292-0719A1C22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DF8C5BC-10B4-4CA3-042B-96D035B8B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4CFDD7-2188-C8A4-92C1-41BEF3756340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B058ED6-C1A6-D856-3433-A24B40D88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8AF7A0-867A-40FB-0BEB-13B5097800F5}"/>
              </a:ext>
            </a:extLst>
          </p:cNvPr>
          <p:cNvSpPr txBox="1"/>
          <p:nvPr/>
        </p:nvSpPr>
        <p:spPr>
          <a:xfrm>
            <a:off x="540257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F8F3E2-5E05-7809-0C2A-E3274C086109}"/>
              </a:ext>
            </a:extLst>
          </p:cNvPr>
          <p:cNvSpPr txBox="1"/>
          <p:nvPr/>
        </p:nvSpPr>
        <p:spPr>
          <a:xfrm>
            <a:off x="540257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A39C7F46-EB96-7C4C-C86A-1F78636D2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110" y="1187028"/>
            <a:ext cx="137160" cy="13716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14E966-F3CC-73EC-5714-6AD595E82AD7}"/>
              </a:ext>
            </a:extLst>
          </p:cNvPr>
          <p:cNvSpPr/>
          <p:nvPr/>
        </p:nvSpPr>
        <p:spPr>
          <a:xfrm>
            <a:off x="619721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298ED-A40A-1D83-4E9C-FE4CAAA81834}"/>
              </a:ext>
            </a:extLst>
          </p:cNvPr>
          <p:cNvSpPr txBox="1"/>
          <p:nvPr/>
        </p:nvSpPr>
        <p:spPr>
          <a:xfrm>
            <a:off x="804339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EC44516-1D1E-24D7-77CF-D457024AEC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174" y="1536807"/>
            <a:ext cx="137160" cy="13716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D08F99-0D35-E71A-6720-1701503EA13B}"/>
              </a:ext>
            </a:extLst>
          </p:cNvPr>
          <p:cNvSpPr/>
          <p:nvPr/>
        </p:nvSpPr>
        <p:spPr>
          <a:xfrm>
            <a:off x="619721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9EF567-C874-46A0-F3DD-49E3B823FB5E}"/>
              </a:ext>
            </a:extLst>
          </p:cNvPr>
          <p:cNvSpPr/>
          <p:nvPr/>
        </p:nvSpPr>
        <p:spPr>
          <a:xfrm>
            <a:off x="615183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D4AE8C-CC52-66B2-28CA-0CF521C05746}"/>
              </a:ext>
            </a:extLst>
          </p:cNvPr>
          <p:cNvSpPr txBox="1"/>
          <p:nvPr/>
        </p:nvSpPr>
        <p:spPr>
          <a:xfrm>
            <a:off x="1221190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4832F2-51FD-758F-F5C9-5A273C0ADC62}"/>
              </a:ext>
            </a:extLst>
          </p:cNvPr>
          <p:cNvSpPr txBox="1"/>
          <p:nvPr/>
        </p:nvSpPr>
        <p:spPr>
          <a:xfrm>
            <a:off x="1216652" y="208048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A68714-7817-52B2-C65B-74601D203ECF}"/>
              </a:ext>
            </a:extLst>
          </p:cNvPr>
          <p:cNvSpPr txBox="1"/>
          <p:nvPr/>
        </p:nvSpPr>
        <p:spPr>
          <a:xfrm>
            <a:off x="1216652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3F2F470-14B3-C287-9195-E9BE955AEF60}"/>
              </a:ext>
            </a:extLst>
          </p:cNvPr>
          <p:cNvSpPr/>
          <p:nvPr/>
        </p:nvSpPr>
        <p:spPr>
          <a:xfrm>
            <a:off x="1636467" y="247219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B98678-8A87-E273-613E-869DC08925C8}"/>
              </a:ext>
            </a:extLst>
          </p:cNvPr>
          <p:cNvSpPr/>
          <p:nvPr/>
        </p:nvSpPr>
        <p:spPr>
          <a:xfrm>
            <a:off x="1267124" y="247256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264E2-1A53-BA70-E4C0-19FCE49D2606}"/>
              </a:ext>
            </a:extLst>
          </p:cNvPr>
          <p:cNvSpPr txBox="1"/>
          <p:nvPr/>
        </p:nvSpPr>
        <p:spPr>
          <a:xfrm>
            <a:off x="2629921" y="229614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679BB3-B1E2-4687-523D-15FE62BBAFBC}"/>
              </a:ext>
            </a:extLst>
          </p:cNvPr>
          <p:cNvSpPr/>
          <p:nvPr/>
        </p:nvSpPr>
        <p:spPr>
          <a:xfrm>
            <a:off x="631018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B3C3C7-0EB6-602F-13B1-6CE12C9CA4B5}"/>
              </a:ext>
            </a:extLst>
          </p:cNvPr>
          <p:cNvSpPr/>
          <p:nvPr/>
        </p:nvSpPr>
        <p:spPr>
          <a:xfrm>
            <a:off x="626480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856B82-B10C-87E9-EE84-E90BC29F9493}"/>
              </a:ext>
            </a:extLst>
          </p:cNvPr>
          <p:cNvSpPr txBox="1"/>
          <p:nvPr/>
        </p:nvSpPr>
        <p:spPr>
          <a:xfrm>
            <a:off x="1232487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5D09D-7A22-0B5A-6D86-DB54080DF679}"/>
              </a:ext>
            </a:extLst>
          </p:cNvPr>
          <p:cNvSpPr txBox="1"/>
          <p:nvPr/>
        </p:nvSpPr>
        <p:spPr>
          <a:xfrm>
            <a:off x="1227949" y="2796273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EA191-AC31-1FA3-5915-BD1E7E5263F2}"/>
              </a:ext>
            </a:extLst>
          </p:cNvPr>
          <p:cNvSpPr txBox="1"/>
          <p:nvPr/>
        </p:nvSpPr>
        <p:spPr>
          <a:xfrm>
            <a:off x="1227949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0C816A6-9A4D-70FA-65BF-4A5B0E7AE4DA}"/>
              </a:ext>
            </a:extLst>
          </p:cNvPr>
          <p:cNvSpPr/>
          <p:nvPr/>
        </p:nvSpPr>
        <p:spPr>
          <a:xfrm>
            <a:off x="1647764" y="3187983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470E823-A725-69AA-C26C-92CC587F9F1A}"/>
              </a:ext>
            </a:extLst>
          </p:cNvPr>
          <p:cNvSpPr/>
          <p:nvPr/>
        </p:nvSpPr>
        <p:spPr>
          <a:xfrm>
            <a:off x="1278421" y="3188354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B40178-26A4-81E9-0A39-BA5401381A22}"/>
              </a:ext>
            </a:extLst>
          </p:cNvPr>
          <p:cNvSpPr txBox="1"/>
          <p:nvPr/>
        </p:nvSpPr>
        <p:spPr>
          <a:xfrm>
            <a:off x="2641218" y="301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889D0B9-22E4-B93E-078A-71353AACFB7A}"/>
              </a:ext>
            </a:extLst>
          </p:cNvPr>
          <p:cNvSpPr/>
          <p:nvPr/>
        </p:nvSpPr>
        <p:spPr>
          <a:xfrm>
            <a:off x="631018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B72C9A2-947F-DE24-A259-D3EFA7470C93}"/>
              </a:ext>
            </a:extLst>
          </p:cNvPr>
          <p:cNvSpPr/>
          <p:nvPr/>
        </p:nvSpPr>
        <p:spPr>
          <a:xfrm>
            <a:off x="626480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64BB81-6AB0-A332-F119-F12CAA39A828}"/>
              </a:ext>
            </a:extLst>
          </p:cNvPr>
          <p:cNvSpPr txBox="1"/>
          <p:nvPr/>
        </p:nvSpPr>
        <p:spPr>
          <a:xfrm>
            <a:off x="1232487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A68311-5FD0-EC86-8D20-150B8BE4FF29}"/>
              </a:ext>
            </a:extLst>
          </p:cNvPr>
          <p:cNvSpPr txBox="1"/>
          <p:nvPr/>
        </p:nvSpPr>
        <p:spPr>
          <a:xfrm>
            <a:off x="1227949" y="3526405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47DFA5-4EFB-31C4-66D9-D1281539526A}"/>
              </a:ext>
            </a:extLst>
          </p:cNvPr>
          <p:cNvSpPr txBox="1"/>
          <p:nvPr/>
        </p:nvSpPr>
        <p:spPr>
          <a:xfrm>
            <a:off x="1227949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F8BBAB-2C54-B6C2-336C-301D6D862328}"/>
              </a:ext>
            </a:extLst>
          </p:cNvPr>
          <p:cNvSpPr/>
          <p:nvPr/>
        </p:nvSpPr>
        <p:spPr>
          <a:xfrm>
            <a:off x="1647764" y="3918115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F28462-9E73-E7F9-BEE2-ED2627F6F0B5}"/>
              </a:ext>
            </a:extLst>
          </p:cNvPr>
          <p:cNvSpPr/>
          <p:nvPr/>
        </p:nvSpPr>
        <p:spPr>
          <a:xfrm>
            <a:off x="1278421" y="3918486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C22E3E-13D4-762D-3CA4-9AC09FC30DFB}"/>
              </a:ext>
            </a:extLst>
          </p:cNvPr>
          <p:cNvSpPr txBox="1"/>
          <p:nvPr/>
        </p:nvSpPr>
        <p:spPr>
          <a:xfrm>
            <a:off x="2641218" y="3742065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DEE8682-0E0C-6D0A-C2F8-280B9DCA24DD}"/>
              </a:ext>
            </a:extLst>
          </p:cNvPr>
          <p:cNvSpPr/>
          <p:nvPr/>
        </p:nvSpPr>
        <p:spPr>
          <a:xfrm>
            <a:off x="631018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A877D6A-9ADE-0893-0E9E-C54AFBEFBD9B}"/>
              </a:ext>
            </a:extLst>
          </p:cNvPr>
          <p:cNvSpPr/>
          <p:nvPr/>
        </p:nvSpPr>
        <p:spPr>
          <a:xfrm>
            <a:off x="626480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CBB9DC-E257-2C7C-4D6E-9338D26BBEB4}"/>
              </a:ext>
            </a:extLst>
          </p:cNvPr>
          <p:cNvSpPr txBox="1"/>
          <p:nvPr/>
        </p:nvSpPr>
        <p:spPr>
          <a:xfrm>
            <a:off x="1232487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08D90-DA56-429C-49E2-41C37F18E6BA}"/>
              </a:ext>
            </a:extLst>
          </p:cNvPr>
          <p:cNvSpPr txBox="1"/>
          <p:nvPr/>
        </p:nvSpPr>
        <p:spPr>
          <a:xfrm>
            <a:off x="1227949" y="426274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5BAE22-7ECE-5AF8-FBC6-C24072483920}"/>
              </a:ext>
            </a:extLst>
          </p:cNvPr>
          <p:cNvSpPr txBox="1"/>
          <p:nvPr/>
        </p:nvSpPr>
        <p:spPr>
          <a:xfrm>
            <a:off x="1227949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F43B314-4BA8-4EDA-1C14-B33E033F1DB8}"/>
              </a:ext>
            </a:extLst>
          </p:cNvPr>
          <p:cNvSpPr/>
          <p:nvPr/>
        </p:nvSpPr>
        <p:spPr>
          <a:xfrm>
            <a:off x="1647764" y="465445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40E4D9-D870-E6E4-3EB4-76783CB1B2B0}"/>
              </a:ext>
            </a:extLst>
          </p:cNvPr>
          <p:cNvSpPr/>
          <p:nvPr/>
        </p:nvSpPr>
        <p:spPr>
          <a:xfrm>
            <a:off x="1278421" y="465482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6BACD-2BDF-4A62-6231-ADF6F9B5A0B6}"/>
              </a:ext>
            </a:extLst>
          </p:cNvPr>
          <p:cNvSpPr txBox="1"/>
          <p:nvPr/>
        </p:nvSpPr>
        <p:spPr>
          <a:xfrm>
            <a:off x="2641218" y="447840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F9853-5F81-8CAF-8788-BEB61CC18D7B}"/>
              </a:ext>
            </a:extLst>
          </p:cNvPr>
          <p:cNvSpPr/>
          <p:nvPr/>
        </p:nvSpPr>
        <p:spPr>
          <a:xfrm>
            <a:off x="632779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706CDD1-C408-A26F-CD2F-8D40BC068743}"/>
              </a:ext>
            </a:extLst>
          </p:cNvPr>
          <p:cNvSpPr/>
          <p:nvPr/>
        </p:nvSpPr>
        <p:spPr>
          <a:xfrm>
            <a:off x="628241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0B31C8-069B-F533-493A-9F06CD62C625}"/>
              </a:ext>
            </a:extLst>
          </p:cNvPr>
          <p:cNvSpPr txBox="1"/>
          <p:nvPr/>
        </p:nvSpPr>
        <p:spPr>
          <a:xfrm>
            <a:off x="1234248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3A68E8B-9E18-304A-38A9-A73279C1C389}"/>
              </a:ext>
            </a:extLst>
          </p:cNvPr>
          <p:cNvSpPr txBox="1"/>
          <p:nvPr/>
        </p:nvSpPr>
        <p:spPr>
          <a:xfrm>
            <a:off x="1229710" y="5006852"/>
            <a:ext cx="11320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/ Service Type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C5EA87-2773-0174-D0AB-962A004039C2}"/>
              </a:ext>
            </a:extLst>
          </p:cNvPr>
          <p:cNvSpPr txBox="1"/>
          <p:nvPr/>
        </p:nvSpPr>
        <p:spPr>
          <a:xfrm>
            <a:off x="1229710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1579074-F714-3232-D5AB-64068DC11374}"/>
              </a:ext>
            </a:extLst>
          </p:cNvPr>
          <p:cNvSpPr/>
          <p:nvPr/>
        </p:nvSpPr>
        <p:spPr>
          <a:xfrm>
            <a:off x="1649525" y="5398562"/>
            <a:ext cx="1188720" cy="4572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ECAD0D9-D8B6-B476-B67A-2E3D90BFCBD7}"/>
              </a:ext>
            </a:extLst>
          </p:cNvPr>
          <p:cNvSpPr/>
          <p:nvPr/>
        </p:nvSpPr>
        <p:spPr>
          <a:xfrm>
            <a:off x="1280182" y="5398933"/>
            <a:ext cx="365760" cy="45720"/>
          </a:xfrm>
          <a:prstGeom prst="roundRect">
            <a:avLst/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FA79F0-F253-AAC9-5F60-447E9B258035}"/>
              </a:ext>
            </a:extLst>
          </p:cNvPr>
          <p:cNvSpPr txBox="1"/>
          <p:nvPr/>
        </p:nvSpPr>
        <p:spPr>
          <a:xfrm>
            <a:off x="2642979" y="5222512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36%</a:t>
            </a:r>
          </a:p>
        </p:txBody>
      </p:sp>
      <p:pic>
        <p:nvPicPr>
          <p:cNvPr id="89" name="Picture 8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82E0F500-CA57-1812-E331-3B5DC0337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0" y="2684884"/>
            <a:ext cx="636464" cy="522625"/>
          </a:xfrm>
          <a:prstGeom prst="rect">
            <a:avLst/>
          </a:prstGeom>
        </p:spPr>
      </p:pic>
      <p:pic>
        <p:nvPicPr>
          <p:cNvPr id="91" name="Picture 90" descr="A black and purple motorcycle&#10;&#10;Description automatically generated">
            <a:extLst>
              <a:ext uri="{FF2B5EF4-FFF2-40B4-BE49-F238E27FC236}">
                <a16:creationId xmlns:a16="http://schemas.microsoft.com/office/drawing/2014/main" id="{58AC2296-1CAF-8420-894B-06A867A418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" y="4078543"/>
            <a:ext cx="805912" cy="690782"/>
          </a:xfrm>
          <a:prstGeom prst="rect">
            <a:avLst/>
          </a:prstGeom>
        </p:spPr>
      </p:pic>
      <p:pic>
        <p:nvPicPr>
          <p:cNvPr id="93" name="Picture 92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A0E3C90A-1659-CD41-5181-5C1ED8575C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" y="1973828"/>
            <a:ext cx="559854" cy="505548"/>
          </a:xfrm>
          <a:prstGeom prst="rect">
            <a:avLst/>
          </a:prstGeom>
        </p:spPr>
      </p:pic>
      <p:pic>
        <p:nvPicPr>
          <p:cNvPr id="95" name="Picture 94" descr="A red motorcycle on a stand&#10;&#10;Description automatically generated">
            <a:extLst>
              <a:ext uri="{FF2B5EF4-FFF2-40B4-BE49-F238E27FC236}">
                <a16:creationId xmlns:a16="http://schemas.microsoft.com/office/drawing/2014/main" id="{3DA79B00-CD33-9991-99EA-1A1AF5447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3" y="3389747"/>
            <a:ext cx="543026" cy="615429"/>
          </a:xfrm>
          <a:prstGeom prst="rect">
            <a:avLst/>
          </a:prstGeom>
        </p:spPr>
      </p:pic>
      <p:pic>
        <p:nvPicPr>
          <p:cNvPr id="96" name="Picture 95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D2D8DA82-9CCB-7355-3FD1-779E4FC2EC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5" y="4925355"/>
            <a:ext cx="636464" cy="522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7292E-0BBA-C497-ADFE-D52A3008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0" y="65722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E093D6-BAD8-9097-527B-AA1098F54EF6}"/>
              </a:ext>
            </a:extLst>
          </p:cNvPr>
          <p:cNvSpPr/>
          <p:nvPr/>
        </p:nvSpPr>
        <p:spPr>
          <a:xfrm>
            <a:off x="486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4493-B925-80A8-978E-FB971B463409}"/>
              </a:ext>
            </a:extLst>
          </p:cNvPr>
          <p:cNvSpPr/>
          <p:nvPr/>
        </p:nvSpPr>
        <p:spPr>
          <a:xfrm>
            <a:off x="4226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9DCF5-0650-EB06-E2F6-0F36E11B04F1}"/>
              </a:ext>
            </a:extLst>
          </p:cNvPr>
          <p:cNvSpPr/>
          <p:nvPr/>
        </p:nvSpPr>
        <p:spPr>
          <a:xfrm>
            <a:off x="3591916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F7EDC8-8AC4-41D5-B002-155B0E9E7FCC}"/>
              </a:ext>
            </a:extLst>
          </p:cNvPr>
          <p:cNvSpPr/>
          <p:nvPr/>
        </p:nvSpPr>
        <p:spPr>
          <a:xfrm>
            <a:off x="5512791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F4CE1-CD7B-0BB6-CCD4-4A43846CE704}"/>
              </a:ext>
            </a:extLst>
          </p:cNvPr>
          <p:cNvSpPr txBox="1"/>
          <p:nvPr/>
        </p:nvSpPr>
        <p:spPr>
          <a:xfrm>
            <a:off x="3486500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B51F-B90B-2BBE-410E-7490FEEAC977}"/>
              </a:ext>
            </a:extLst>
          </p:cNvPr>
          <p:cNvSpPr txBox="1"/>
          <p:nvPr/>
        </p:nvSpPr>
        <p:spPr>
          <a:xfrm>
            <a:off x="4086809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EF8E7B-CDB0-17F3-675D-5440CB7AC3EE}"/>
              </a:ext>
            </a:extLst>
          </p:cNvPr>
          <p:cNvSpPr txBox="1"/>
          <p:nvPr/>
        </p:nvSpPr>
        <p:spPr>
          <a:xfrm>
            <a:off x="4722035" y="583430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DA3EC5-D737-0A4D-2DFB-2C1775D572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64674" y="5676339"/>
            <a:ext cx="228600" cy="228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7D6BC8D-05F8-4531-6363-89C3B564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6757" y="5685163"/>
            <a:ext cx="174909" cy="2103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EA5B1-3A61-1BE4-0CF6-168B838B1F5C}"/>
              </a:ext>
            </a:extLst>
          </p:cNvPr>
          <p:cNvSpPr txBox="1"/>
          <p:nvPr/>
        </p:nvSpPr>
        <p:spPr>
          <a:xfrm>
            <a:off x="5378521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B4BDAB-B770-C464-DED1-88751D701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795" y="5688893"/>
            <a:ext cx="182880" cy="18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7E1FAD-E1B8-F9B6-3005-7A44FABEB66D}"/>
              </a:ext>
            </a:extLst>
          </p:cNvPr>
          <p:cNvSpPr txBox="1"/>
          <p:nvPr/>
        </p:nvSpPr>
        <p:spPr>
          <a:xfrm>
            <a:off x="3375419" y="101061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FD9176-C628-0A79-EFC5-6441E4EE878D}"/>
              </a:ext>
            </a:extLst>
          </p:cNvPr>
          <p:cNvSpPr txBox="1"/>
          <p:nvPr/>
        </p:nvSpPr>
        <p:spPr>
          <a:xfrm>
            <a:off x="3375419" y="1180613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FEB3D26-A0C8-6AA8-AC09-C1D742D1B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272" y="1187028"/>
            <a:ext cx="137160" cy="13716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4EFFD4-14CA-A489-22BC-1E8483E91263}"/>
              </a:ext>
            </a:extLst>
          </p:cNvPr>
          <p:cNvSpPr/>
          <p:nvPr/>
        </p:nvSpPr>
        <p:spPr>
          <a:xfrm>
            <a:off x="3454883" y="1458433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6ED0D8-5D42-7923-41F3-48A87D5F83B7}"/>
              </a:ext>
            </a:extLst>
          </p:cNvPr>
          <p:cNvSpPr txBox="1"/>
          <p:nvPr/>
        </p:nvSpPr>
        <p:spPr>
          <a:xfrm>
            <a:off x="3639501" y="150649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‘Brand / Number / Owner Name’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F0DB9B9-7D9D-27CA-33C6-C20ABED1D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3336" y="1536807"/>
            <a:ext cx="137160" cy="1371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1ACF50-B29E-8DBD-9EF6-6DEE67F4649E}"/>
              </a:ext>
            </a:extLst>
          </p:cNvPr>
          <p:cNvSpPr/>
          <p:nvPr/>
        </p:nvSpPr>
        <p:spPr>
          <a:xfrm>
            <a:off x="3454883" y="192331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03EC96-3770-A8C8-84A2-181391F3E7D3}"/>
              </a:ext>
            </a:extLst>
          </p:cNvPr>
          <p:cNvSpPr/>
          <p:nvPr/>
        </p:nvSpPr>
        <p:spPr>
          <a:xfrm>
            <a:off x="3450345" y="192331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7D1F74-9D98-1D97-EAB6-EAF6DB71CA62}"/>
              </a:ext>
            </a:extLst>
          </p:cNvPr>
          <p:cNvSpPr txBox="1"/>
          <p:nvPr/>
        </p:nvSpPr>
        <p:spPr>
          <a:xfrm>
            <a:off x="4056352" y="191968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B3965-338F-E95A-A3FC-9CD4186390D1}"/>
              </a:ext>
            </a:extLst>
          </p:cNvPr>
          <p:cNvSpPr txBox="1"/>
          <p:nvPr/>
        </p:nvSpPr>
        <p:spPr>
          <a:xfrm>
            <a:off x="4051814" y="208048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093BE-523E-D87C-5CA5-48F3E0476C8F}"/>
              </a:ext>
            </a:extLst>
          </p:cNvPr>
          <p:cNvSpPr txBox="1"/>
          <p:nvPr/>
        </p:nvSpPr>
        <p:spPr>
          <a:xfrm>
            <a:off x="4051814" y="222660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78AD2B-56E6-0E64-DA63-83320EDF87DA}"/>
              </a:ext>
            </a:extLst>
          </p:cNvPr>
          <p:cNvSpPr/>
          <p:nvPr/>
        </p:nvSpPr>
        <p:spPr>
          <a:xfrm>
            <a:off x="3466180" y="263910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E10AEA-7D8D-6AEF-926C-295A1EE89EF0}"/>
              </a:ext>
            </a:extLst>
          </p:cNvPr>
          <p:cNvSpPr/>
          <p:nvPr/>
        </p:nvSpPr>
        <p:spPr>
          <a:xfrm>
            <a:off x="3461642" y="2639105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2C0ED8-856D-2B58-3C29-B9BF893CBA19}"/>
              </a:ext>
            </a:extLst>
          </p:cNvPr>
          <p:cNvSpPr txBox="1"/>
          <p:nvPr/>
        </p:nvSpPr>
        <p:spPr>
          <a:xfrm>
            <a:off x="4067649" y="2635473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97A04F-5BBA-A2A9-51A6-49C2B4B361BB}"/>
              </a:ext>
            </a:extLst>
          </p:cNvPr>
          <p:cNvSpPr txBox="1"/>
          <p:nvPr/>
        </p:nvSpPr>
        <p:spPr>
          <a:xfrm>
            <a:off x="4063111" y="2796273"/>
            <a:ext cx="17283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Tomorrow (Tuesday, 08-Aug-23)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B9F43A-06DE-8A8A-5473-C4A68F7027FA}"/>
              </a:ext>
            </a:extLst>
          </p:cNvPr>
          <p:cNvSpPr txBox="1"/>
          <p:nvPr/>
        </p:nvSpPr>
        <p:spPr>
          <a:xfrm>
            <a:off x="4063111" y="2942392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812CD7F-1244-A7E6-B927-CC95226D705C}"/>
              </a:ext>
            </a:extLst>
          </p:cNvPr>
          <p:cNvSpPr/>
          <p:nvPr/>
        </p:nvSpPr>
        <p:spPr>
          <a:xfrm>
            <a:off x="3466180" y="3369237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A580056-7D3C-B61E-65E9-9049C3C22B26}"/>
              </a:ext>
            </a:extLst>
          </p:cNvPr>
          <p:cNvSpPr/>
          <p:nvPr/>
        </p:nvSpPr>
        <p:spPr>
          <a:xfrm>
            <a:off x="3461642" y="3369237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36FC3-7F54-229A-51F7-710CC96B0A06}"/>
              </a:ext>
            </a:extLst>
          </p:cNvPr>
          <p:cNvSpPr txBox="1"/>
          <p:nvPr/>
        </p:nvSpPr>
        <p:spPr>
          <a:xfrm>
            <a:off x="4067649" y="3365605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A0883-C051-7B63-0A77-E52EB7A3696E}"/>
              </a:ext>
            </a:extLst>
          </p:cNvPr>
          <p:cNvSpPr txBox="1"/>
          <p:nvPr/>
        </p:nvSpPr>
        <p:spPr>
          <a:xfrm>
            <a:off x="4063111" y="3526405"/>
            <a:ext cx="13981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Wednesday, 09-Aug-23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97C589-09B4-A941-C135-4982CF2430C9}"/>
              </a:ext>
            </a:extLst>
          </p:cNvPr>
          <p:cNvSpPr txBox="1"/>
          <p:nvPr/>
        </p:nvSpPr>
        <p:spPr>
          <a:xfrm>
            <a:off x="4063111" y="3672524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23BD75-E286-9E8E-BBF6-4B2D011E401A}"/>
              </a:ext>
            </a:extLst>
          </p:cNvPr>
          <p:cNvSpPr/>
          <p:nvPr/>
        </p:nvSpPr>
        <p:spPr>
          <a:xfrm>
            <a:off x="3466180" y="410557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B065DBF-26AE-F34E-F864-34D173DED785}"/>
              </a:ext>
            </a:extLst>
          </p:cNvPr>
          <p:cNvSpPr/>
          <p:nvPr/>
        </p:nvSpPr>
        <p:spPr>
          <a:xfrm>
            <a:off x="3461642" y="410557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E909CB2-7113-9745-0AA4-6988732940A2}"/>
              </a:ext>
            </a:extLst>
          </p:cNvPr>
          <p:cNvSpPr txBox="1"/>
          <p:nvPr/>
        </p:nvSpPr>
        <p:spPr>
          <a:xfrm>
            <a:off x="4067649" y="410194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05F606-FF83-A315-87A9-B4E4690DCAC4}"/>
              </a:ext>
            </a:extLst>
          </p:cNvPr>
          <p:cNvSpPr txBox="1"/>
          <p:nvPr/>
        </p:nvSpPr>
        <p:spPr>
          <a:xfrm>
            <a:off x="4063111" y="426274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EF2026-F6EB-9B76-4AF2-04D3F59E1A33}"/>
              </a:ext>
            </a:extLst>
          </p:cNvPr>
          <p:cNvSpPr txBox="1"/>
          <p:nvPr/>
        </p:nvSpPr>
        <p:spPr>
          <a:xfrm>
            <a:off x="4063111" y="440886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0DAB544-FC77-C7D6-BBB6-7E26EFD41770}"/>
              </a:ext>
            </a:extLst>
          </p:cNvPr>
          <p:cNvSpPr/>
          <p:nvPr/>
        </p:nvSpPr>
        <p:spPr>
          <a:xfrm>
            <a:off x="3467941" y="4849684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215D23F-5498-5C39-A9EA-40519C2DCDEA}"/>
              </a:ext>
            </a:extLst>
          </p:cNvPr>
          <p:cNvSpPr/>
          <p:nvPr/>
        </p:nvSpPr>
        <p:spPr>
          <a:xfrm>
            <a:off x="3463403" y="4849684"/>
            <a:ext cx="636464" cy="640080"/>
          </a:xfrm>
          <a:prstGeom prst="roundRect">
            <a:avLst>
              <a:gd name="adj" fmla="val 111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52981-2F93-0544-49F7-9CACD3BC17B7}"/>
              </a:ext>
            </a:extLst>
          </p:cNvPr>
          <p:cNvSpPr txBox="1"/>
          <p:nvPr/>
        </p:nvSpPr>
        <p:spPr>
          <a:xfrm>
            <a:off x="4069410" y="4846052"/>
            <a:ext cx="15456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Owner Name (Bike Number)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EE3C09-9825-3FB7-C4AA-3815ACB0417C}"/>
              </a:ext>
            </a:extLst>
          </p:cNvPr>
          <p:cNvSpPr txBox="1"/>
          <p:nvPr/>
        </p:nvSpPr>
        <p:spPr>
          <a:xfrm>
            <a:off x="4064872" y="5006852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Thursday, 10-Aug-23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26958B-FF63-254B-575B-7E8C5D697947}"/>
              </a:ext>
            </a:extLst>
          </p:cNvPr>
          <p:cNvSpPr txBox="1"/>
          <p:nvPr/>
        </p:nvSpPr>
        <p:spPr>
          <a:xfrm>
            <a:off x="4064872" y="5152971"/>
            <a:ext cx="10871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Value: ????</a:t>
            </a:r>
          </a:p>
        </p:txBody>
      </p:sp>
      <p:pic>
        <p:nvPicPr>
          <p:cNvPr id="129" name="Picture 128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A680D22D-C845-125E-D538-2D659662A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52" y="2684884"/>
            <a:ext cx="636464" cy="522625"/>
          </a:xfrm>
          <a:prstGeom prst="rect">
            <a:avLst/>
          </a:prstGeom>
        </p:spPr>
      </p:pic>
      <p:pic>
        <p:nvPicPr>
          <p:cNvPr id="130" name="Picture 129" descr="A black and purple motorcycle&#10;&#10;Description automatically generated">
            <a:extLst>
              <a:ext uri="{FF2B5EF4-FFF2-40B4-BE49-F238E27FC236}">
                <a16:creationId xmlns:a16="http://schemas.microsoft.com/office/drawing/2014/main" id="{3780CF3D-E004-A328-FF0B-FDBD715590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59" y="4078543"/>
            <a:ext cx="805912" cy="690782"/>
          </a:xfrm>
          <a:prstGeom prst="rect">
            <a:avLst/>
          </a:prstGeom>
        </p:spPr>
      </p:pic>
      <p:pic>
        <p:nvPicPr>
          <p:cNvPr id="131" name="Picture 130" descr="A red motorcycle with black seat&#10;&#10;Description automatically generated">
            <a:extLst>
              <a:ext uri="{FF2B5EF4-FFF2-40B4-BE49-F238E27FC236}">
                <a16:creationId xmlns:a16="http://schemas.microsoft.com/office/drawing/2014/main" id="{717558D2-A718-4EA1-E945-99C4978443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1973828"/>
            <a:ext cx="559854" cy="505548"/>
          </a:xfrm>
          <a:prstGeom prst="rect">
            <a:avLst/>
          </a:prstGeom>
        </p:spPr>
      </p:pic>
      <p:pic>
        <p:nvPicPr>
          <p:cNvPr id="132" name="Picture 131" descr="A red motorcycle on a stand&#10;&#10;Description automatically generated">
            <a:extLst>
              <a:ext uri="{FF2B5EF4-FFF2-40B4-BE49-F238E27FC236}">
                <a16:creationId xmlns:a16="http://schemas.microsoft.com/office/drawing/2014/main" id="{8D390273-F112-FE49-D5C8-21F236522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5" y="3389747"/>
            <a:ext cx="543026" cy="615429"/>
          </a:xfrm>
          <a:prstGeom prst="rect">
            <a:avLst/>
          </a:prstGeom>
        </p:spPr>
      </p:pic>
      <p:pic>
        <p:nvPicPr>
          <p:cNvPr id="133" name="Picture 132" descr="A white motorcycle with red lettering&#10;&#10;Description automatically generated">
            <a:extLst>
              <a:ext uri="{FF2B5EF4-FFF2-40B4-BE49-F238E27FC236}">
                <a16:creationId xmlns:a16="http://schemas.microsoft.com/office/drawing/2014/main" id="{ED420A46-2C43-3118-ACFA-265870102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4925355"/>
            <a:ext cx="636464" cy="522625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6070C94-BADB-73D4-499A-493C3AE0ED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4448" y="5685163"/>
            <a:ext cx="228600" cy="2286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31DC8709-1A9C-46E1-E48D-2009A48DCE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7593" y="5697938"/>
            <a:ext cx="182880" cy="182880"/>
          </a:xfrm>
          <a:prstGeom prst="rect">
            <a:avLst/>
          </a:prstGeom>
        </p:spPr>
      </p:pic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4321DAF-B7AE-1933-12B0-3830B7351474}"/>
              </a:ext>
            </a:extLst>
          </p:cNvPr>
          <p:cNvSpPr/>
          <p:nvPr/>
        </p:nvSpPr>
        <p:spPr>
          <a:xfrm>
            <a:off x="4154993" y="2417585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66491E-4D9B-F364-B473-E4711F6D7C07}"/>
              </a:ext>
            </a:extLst>
          </p:cNvPr>
          <p:cNvSpPr/>
          <p:nvPr/>
        </p:nvSpPr>
        <p:spPr>
          <a:xfrm>
            <a:off x="5233617" y="2417585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D4390D4-569D-7913-48B3-56273A9A89C4}"/>
              </a:ext>
            </a:extLst>
          </p:cNvPr>
          <p:cNvSpPr txBox="1"/>
          <p:nvPr/>
        </p:nvSpPr>
        <p:spPr>
          <a:xfrm>
            <a:off x="4103281" y="2380799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E617691-06F9-89B3-7FEA-D13D9FE95273}"/>
              </a:ext>
            </a:extLst>
          </p:cNvPr>
          <p:cNvSpPr txBox="1"/>
          <p:nvPr/>
        </p:nvSpPr>
        <p:spPr>
          <a:xfrm>
            <a:off x="5246549" y="2370590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1D33FC7-ACB4-8D52-43C0-829BCC2B963D}"/>
              </a:ext>
            </a:extLst>
          </p:cNvPr>
          <p:cNvSpPr/>
          <p:nvPr/>
        </p:nvSpPr>
        <p:spPr>
          <a:xfrm>
            <a:off x="4597899" y="2417585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FAB385B-A9F4-B07E-78F7-EA6E4F60ABF8}"/>
              </a:ext>
            </a:extLst>
          </p:cNvPr>
          <p:cNvSpPr txBox="1"/>
          <p:nvPr/>
        </p:nvSpPr>
        <p:spPr>
          <a:xfrm>
            <a:off x="4554292" y="2373163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586F4B-E37F-9960-D9CF-EC8FA7958B5E}"/>
              </a:ext>
            </a:extLst>
          </p:cNvPr>
          <p:cNvSpPr/>
          <p:nvPr/>
        </p:nvSpPr>
        <p:spPr>
          <a:xfrm>
            <a:off x="4164092" y="3128918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E650737-A5D6-B92D-F934-86D4DCA90ACD}"/>
              </a:ext>
            </a:extLst>
          </p:cNvPr>
          <p:cNvSpPr/>
          <p:nvPr/>
        </p:nvSpPr>
        <p:spPr>
          <a:xfrm>
            <a:off x="5242716" y="3128918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93FA7D-C5AE-C3F2-FCDE-889065E536A7}"/>
              </a:ext>
            </a:extLst>
          </p:cNvPr>
          <p:cNvSpPr txBox="1"/>
          <p:nvPr/>
        </p:nvSpPr>
        <p:spPr>
          <a:xfrm>
            <a:off x="5255648" y="3090389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EA9FD38C-FD6B-C447-D026-BD11920C1C5E}"/>
              </a:ext>
            </a:extLst>
          </p:cNvPr>
          <p:cNvSpPr/>
          <p:nvPr/>
        </p:nvSpPr>
        <p:spPr>
          <a:xfrm>
            <a:off x="4606998" y="3128918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8B12B66-52B2-042F-6AD4-7D268A68EC0E}"/>
              </a:ext>
            </a:extLst>
          </p:cNvPr>
          <p:cNvSpPr txBox="1"/>
          <p:nvPr/>
        </p:nvSpPr>
        <p:spPr>
          <a:xfrm>
            <a:off x="4563391" y="308872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35DF95C1-FE34-0BB1-4A38-AB8A9E1758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2343" y="3053638"/>
            <a:ext cx="228600" cy="22860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1ECCA1C-F63E-CAE8-CC5A-D42928359557}"/>
              </a:ext>
            </a:extLst>
          </p:cNvPr>
          <p:cNvSpPr/>
          <p:nvPr/>
        </p:nvSpPr>
        <p:spPr>
          <a:xfrm>
            <a:off x="4149142" y="532829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5CCF7BA-06D2-305E-1CAC-E51E0B586B0B}"/>
              </a:ext>
            </a:extLst>
          </p:cNvPr>
          <p:cNvSpPr/>
          <p:nvPr/>
        </p:nvSpPr>
        <p:spPr>
          <a:xfrm>
            <a:off x="5227766" y="532829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A999648-358B-8801-D73E-BA39AE9FAD19}"/>
              </a:ext>
            </a:extLst>
          </p:cNvPr>
          <p:cNvSpPr txBox="1"/>
          <p:nvPr/>
        </p:nvSpPr>
        <p:spPr>
          <a:xfrm>
            <a:off x="4097430" y="529150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6CC2FE-8B14-0EE6-C1CD-7EAE2D7F90F6}"/>
              </a:ext>
            </a:extLst>
          </p:cNvPr>
          <p:cNvSpPr txBox="1"/>
          <p:nvPr/>
        </p:nvSpPr>
        <p:spPr>
          <a:xfrm>
            <a:off x="5240698" y="52812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740B19A-B82E-AFBF-F907-466B73489743}"/>
              </a:ext>
            </a:extLst>
          </p:cNvPr>
          <p:cNvSpPr/>
          <p:nvPr/>
        </p:nvSpPr>
        <p:spPr>
          <a:xfrm>
            <a:off x="4592048" y="532829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C63CD5-CCD0-920D-9CB6-9E30D1CFE504}"/>
              </a:ext>
            </a:extLst>
          </p:cNvPr>
          <p:cNvSpPr txBox="1"/>
          <p:nvPr/>
        </p:nvSpPr>
        <p:spPr>
          <a:xfrm>
            <a:off x="4548441" y="528386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D92277B6-0BF1-33B4-D662-E0CA6242E394}"/>
              </a:ext>
            </a:extLst>
          </p:cNvPr>
          <p:cNvSpPr/>
          <p:nvPr/>
        </p:nvSpPr>
        <p:spPr>
          <a:xfrm>
            <a:off x="4149142" y="3854231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3292AC3C-7C98-17D2-CDCC-161D79E7FD32}"/>
              </a:ext>
            </a:extLst>
          </p:cNvPr>
          <p:cNvSpPr/>
          <p:nvPr/>
        </p:nvSpPr>
        <p:spPr>
          <a:xfrm>
            <a:off x="5227766" y="3854231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6EE972-C4F8-CAA9-C69C-B91A1568C241}"/>
              </a:ext>
            </a:extLst>
          </p:cNvPr>
          <p:cNvSpPr txBox="1"/>
          <p:nvPr/>
        </p:nvSpPr>
        <p:spPr>
          <a:xfrm>
            <a:off x="4097430" y="381744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437F352-4069-6D6C-982F-8EED3EED4613}"/>
              </a:ext>
            </a:extLst>
          </p:cNvPr>
          <p:cNvSpPr txBox="1"/>
          <p:nvPr/>
        </p:nvSpPr>
        <p:spPr>
          <a:xfrm>
            <a:off x="5240698" y="381570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2CB6F3E-15E7-6584-FDEB-FDF69CBE728F}"/>
              </a:ext>
            </a:extLst>
          </p:cNvPr>
          <p:cNvSpPr/>
          <p:nvPr/>
        </p:nvSpPr>
        <p:spPr>
          <a:xfrm>
            <a:off x="4592048" y="3854231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FE5E6816-06EE-9AE5-25DD-F3DC05B6B4B7}"/>
              </a:ext>
            </a:extLst>
          </p:cNvPr>
          <p:cNvSpPr/>
          <p:nvPr/>
        </p:nvSpPr>
        <p:spPr>
          <a:xfrm>
            <a:off x="4142357" y="4597509"/>
            <a:ext cx="402988" cy="118872"/>
          </a:xfrm>
          <a:prstGeom prst="round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92D050"/>
              </a:gs>
              <a:gs pos="100000">
                <a:srgbClr val="92D050"/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E26BCE2-93B3-631B-035E-DDD11D4ACBE5}"/>
              </a:ext>
            </a:extLst>
          </p:cNvPr>
          <p:cNvSpPr/>
          <p:nvPr/>
        </p:nvSpPr>
        <p:spPr>
          <a:xfrm>
            <a:off x="5220981" y="4597509"/>
            <a:ext cx="486787" cy="118872"/>
          </a:xfrm>
          <a:prstGeom prst="roundRect">
            <a:avLst/>
          </a:prstGeom>
          <a:gradFill flip="none" rotWithShape="1">
            <a:gsLst>
              <a:gs pos="69000">
                <a:srgbClr val="FF0000"/>
              </a:gs>
              <a:gs pos="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60939F5-306F-D5D7-CE99-3CEE82014329}"/>
              </a:ext>
            </a:extLst>
          </p:cNvPr>
          <p:cNvSpPr txBox="1"/>
          <p:nvPr/>
        </p:nvSpPr>
        <p:spPr>
          <a:xfrm>
            <a:off x="4090645" y="4560723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77D545F4-297F-7455-89C2-82CED2E19648}"/>
              </a:ext>
            </a:extLst>
          </p:cNvPr>
          <p:cNvSpPr/>
          <p:nvPr/>
        </p:nvSpPr>
        <p:spPr>
          <a:xfrm>
            <a:off x="4585263" y="4597509"/>
            <a:ext cx="595800" cy="118872"/>
          </a:xfrm>
          <a:prstGeom prst="roundRect">
            <a:avLst/>
          </a:prstGeom>
          <a:gradFill>
            <a:gsLst>
              <a:gs pos="100000">
                <a:srgbClr val="F7C457"/>
              </a:gs>
              <a:gs pos="0">
                <a:srgbClr val="F8961D"/>
              </a:gs>
            </a:gsLst>
            <a:lin ang="0" scaled="1"/>
          </a:gradFill>
          <a:ln>
            <a:solidFill>
              <a:srgbClr val="F68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1F7D69-5D85-8B04-A531-F62137DBB15C}"/>
              </a:ext>
            </a:extLst>
          </p:cNvPr>
          <p:cNvSpPr txBox="1"/>
          <p:nvPr/>
        </p:nvSpPr>
        <p:spPr>
          <a:xfrm>
            <a:off x="4541656" y="4553087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Reschedule</a:t>
            </a:r>
          </a:p>
        </p:txBody>
      </p:sp>
      <p:pic>
        <p:nvPicPr>
          <p:cNvPr id="187" name="Graphic 186">
            <a:extLst>
              <a:ext uri="{FF2B5EF4-FFF2-40B4-BE49-F238E27FC236}">
                <a16:creationId xmlns:a16="http://schemas.microsoft.com/office/drawing/2014/main" id="{784000A8-1D08-EF4B-44AC-61E23BF2FB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8695" y="3860007"/>
            <a:ext cx="107038" cy="10703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8E1A98A-CAED-9B9C-CE99-315E473D98CD}"/>
              </a:ext>
            </a:extLst>
          </p:cNvPr>
          <p:cNvSpPr txBox="1"/>
          <p:nvPr/>
        </p:nvSpPr>
        <p:spPr>
          <a:xfrm>
            <a:off x="4634645" y="3812894"/>
            <a:ext cx="6174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12-Aug-23</a:t>
            </a: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9D20CEB2-C170-68BE-5FA1-1341EC9F71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7766" y="4599820"/>
            <a:ext cx="119609" cy="119609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0C60EDCC-286B-6EEE-7462-CD42ABDB9A58}"/>
              </a:ext>
            </a:extLst>
          </p:cNvPr>
          <p:cNvSpPr txBox="1"/>
          <p:nvPr/>
        </p:nvSpPr>
        <p:spPr>
          <a:xfrm>
            <a:off x="5249848" y="4557861"/>
            <a:ext cx="5389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04FC7-43C3-A63D-954A-05D83D98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41" y="66565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F2BF1-6E21-9C48-474F-997A17E6C973}"/>
              </a:ext>
            </a:extLst>
          </p:cNvPr>
          <p:cNvSpPr/>
          <p:nvPr/>
        </p:nvSpPr>
        <p:spPr>
          <a:xfrm>
            <a:off x="772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B7179F-3F6B-0C94-FCA1-C397F5F37E75}"/>
              </a:ext>
            </a:extLst>
          </p:cNvPr>
          <p:cNvSpPr/>
          <p:nvPr/>
        </p:nvSpPr>
        <p:spPr>
          <a:xfrm>
            <a:off x="7090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D4425E-7F58-9128-C668-C678DDD9F5FA}"/>
              </a:ext>
            </a:extLst>
          </p:cNvPr>
          <p:cNvSpPr/>
          <p:nvPr/>
        </p:nvSpPr>
        <p:spPr>
          <a:xfrm>
            <a:off x="6455717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7107D-DF43-2954-A27C-1A5F21E3FA5A}"/>
              </a:ext>
            </a:extLst>
          </p:cNvPr>
          <p:cNvSpPr/>
          <p:nvPr/>
        </p:nvSpPr>
        <p:spPr>
          <a:xfrm>
            <a:off x="8376592" y="570646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70D0D8-A4B2-FB0D-0981-D4D270FD4EC5}"/>
              </a:ext>
            </a:extLst>
          </p:cNvPr>
          <p:cNvSpPr txBox="1"/>
          <p:nvPr/>
        </p:nvSpPr>
        <p:spPr>
          <a:xfrm>
            <a:off x="6350301" y="584273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75B504-8308-00B2-D0CF-D09400D03D52}"/>
              </a:ext>
            </a:extLst>
          </p:cNvPr>
          <p:cNvSpPr txBox="1"/>
          <p:nvPr/>
        </p:nvSpPr>
        <p:spPr>
          <a:xfrm>
            <a:off x="6950610" y="584273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43D485-7554-8A58-FA47-07A1141109C0}"/>
              </a:ext>
            </a:extLst>
          </p:cNvPr>
          <p:cNvSpPr txBox="1"/>
          <p:nvPr/>
        </p:nvSpPr>
        <p:spPr>
          <a:xfrm>
            <a:off x="7585836" y="584273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365FCD70-32C6-20FA-0591-A6015833C1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8475" y="5684766"/>
            <a:ext cx="228600" cy="2286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C8614B6-39CE-853F-2D10-AB6D5082BA52}"/>
              </a:ext>
            </a:extLst>
          </p:cNvPr>
          <p:cNvSpPr txBox="1"/>
          <p:nvPr/>
        </p:nvSpPr>
        <p:spPr>
          <a:xfrm>
            <a:off x="8242322" y="584141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E02352-E4CD-D08F-572D-6A88D3751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2596" y="5697320"/>
            <a:ext cx="182880" cy="18288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B48B28F-61A9-1EC4-4A2F-DBC9E628F1D7}"/>
              </a:ext>
            </a:extLst>
          </p:cNvPr>
          <p:cNvSpPr txBox="1"/>
          <p:nvPr/>
        </p:nvSpPr>
        <p:spPr>
          <a:xfrm>
            <a:off x="6239220" y="1019038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Shop Name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DAE84-8D69-768B-CD68-7EF2E36D4897}"/>
              </a:ext>
            </a:extLst>
          </p:cNvPr>
          <p:cNvSpPr txBox="1"/>
          <p:nvPr/>
        </p:nvSpPr>
        <p:spPr>
          <a:xfrm>
            <a:off x="6239220" y="1189040"/>
            <a:ext cx="10246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of location...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137C295-8AB4-7D8D-9630-70CA4BB26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5073" y="1195455"/>
            <a:ext cx="137160" cy="137160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76E293E-38C7-5EE9-6E00-D335D042C872}"/>
              </a:ext>
            </a:extLst>
          </p:cNvPr>
          <p:cNvSpPr/>
          <p:nvPr/>
        </p:nvSpPr>
        <p:spPr>
          <a:xfrm>
            <a:off x="6318684" y="146686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03AC34-417E-DDB2-A189-93765D2A40D0}"/>
              </a:ext>
            </a:extLst>
          </p:cNvPr>
          <p:cNvSpPr txBox="1"/>
          <p:nvPr/>
        </p:nvSpPr>
        <p:spPr>
          <a:xfrm>
            <a:off x="6503302" y="151492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‘Package / Service’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1DA1965A-98E1-F992-3C4E-D4BB764DB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7137" y="1545234"/>
            <a:ext cx="137160" cy="137160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E640E2B-AB7A-6D41-3EDF-D6BC232608C9}"/>
              </a:ext>
            </a:extLst>
          </p:cNvPr>
          <p:cNvSpPr/>
          <p:nvPr/>
        </p:nvSpPr>
        <p:spPr>
          <a:xfrm>
            <a:off x="6318684" y="1931742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5C65BCC-70F4-E054-FA3A-45F30BA8AC4D}"/>
              </a:ext>
            </a:extLst>
          </p:cNvPr>
          <p:cNvSpPr txBox="1"/>
          <p:nvPr/>
        </p:nvSpPr>
        <p:spPr>
          <a:xfrm>
            <a:off x="6298053" y="1947889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768585F-A03A-BD04-E95A-9C0536706C7A}"/>
              </a:ext>
            </a:extLst>
          </p:cNvPr>
          <p:cNvSpPr txBox="1"/>
          <p:nvPr/>
        </p:nvSpPr>
        <p:spPr>
          <a:xfrm>
            <a:off x="6287720" y="2095046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D6CF09-35CF-7E3F-67F6-AFFD7F64A342}"/>
              </a:ext>
            </a:extLst>
          </p:cNvPr>
          <p:cNvSpPr txBox="1"/>
          <p:nvPr/>
        </p:nvSpPr>
        <p:spPr>
          <a:xfrm>
            <a:off x="6287720" y="224138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233" name="Graphic 232">
            <a:extLst>
              <a:ext uri="{FF2B5EF4-FFF2-40B4-BE49-F238E27FC236}">
                <a16:creationId xmlns:a16="http://schemas.microsoft.com/office/drawing/2014/main" id="{6AF66ECB-E871-FE42-DC07-83E85EFA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429" y="5697360"/>
            <a:ext cx="182880" cy="182880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82A57839-6E53-CF31-B804-6F3429E7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371" y="669745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302FB64B-D010-68DA-8A67-DE8B409134BE}"/>
              </a:ext>
            </a:extLst>
          </p:cNvPr>
          <p:cNvSpPr/>
          <p:nvPr/>
        </p:nvSpPr>
        <p:spPr>
          <a:xfrm>
            <a:off x="1048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1E8D008-1B72-3925-A63C-70C86D1F4E20}"/>
              </a:ext>
            </a:extLst>
          </p:cNvPr>
          <p:cNvSpPr/>
          <p:nvPr/>
        </p:nvSpPr>
        <p:spPr>
          <a:xfrm>
            <a:off x="9850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81EC71-28B8-FE15-F62C-702FA547FCBA}"/>
              </a:ext>
            </a:extLst>
          </p:cNvPr>
          <p:cNvSpPr/>
          <p:nvPr/>
        </p:nvSpPr>
        <p:spPr>
          <a:xfrm>
            <a:off x="9215847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0AC8041-11F3-DAFE-F07F-5597B0D3E010}"/>
              </a:ext>
            </a:extLst>
          </p:cNvPr>
          <p:cNvSpPr/>
          <p:nvPr/>
        </p:nvSpPr>
        <p:spPr>
          <a:xfrm>
            <a:off x="11136722" y="571055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CF7C35B-B343-251E-A0AE-FBDDDF8F8CA2}"/>
              </a:ext>
            </a:extLst>
          </p:cNvPr>
          <p:cNvSpPr txBox="1"/>
          <p:nvPr/>
        </p:nvSpPr>
        <p:spPr>
          <a:xfrm>
            <a:off x="9110431" y="584682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5CB4120-1EA9-C8C8-DE09-B4E9699F8763}"/>
              </a:ext>
            </a:extLst>
          </p:cNvPr>
          <p:cNvSpPr txBox="1"/>
          <p:nvPr/>
        </p:nvSpPr>
        <p:spPr>
          <a:xfrm>
            <a:off x="9710740" y="584682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6B8C602-3619-20A7-6C1D-9A0380F03A73}"/>
              </a:ext>
            </a:extLst>
          </p:cNvPr>
          <p:cNvSpPr txBox="1"/>
          <p:nvPr/>
        </p:nvSpPr>
        <p:spPr>
          <a:xfrm>
            <a:off x="10345966" y="5846824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242" name="Graphic 241">
            <a:extLst>
              <a:ext uri="{FF2B5EF4-FFF2-40B4-BE49-F238E27FC236}">
                <a16:creationId xmlns:a16="http://schemas.microsoft.com/office/drawing/2014/main" id="{D15CF631-4798-CF3D-93E0-A67B4BBF78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88605" y="5688859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7BB4F69-0DF7-200E-0AFF-100BE2A9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688" y="5697683"/>
            <a:ext cx="174909" cy="210312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CE9AD3BE-ED24-87AA-B841-2B82E3270B1A}"/>
              </a:ext>
            </a:extLst>
          </p:cNvPr>
          <p:cNvSpPr txBox="1"/>
          <p:nvPr/>
        </p:nvSpPr>
        <p:spPr>
          <a:xfrm>
            <a:off x="11002452" y="584550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913BDFF1-86B3-FC41-73E1-10E1357B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559" y="5701453"/>
            <a:ext cx="182880" cy="182880"/>
          </a:xfrm>
          <a:prstGeom prst="rect">
            <a:avLst/>
          </a:prstGeom>
        </p:spPr>
      </p:pic>
      <p:pic>
        <p:nvPicPr>
          <p:cNvPr id="316" name="Graphic 315">
            <a:extLst>
              <a:ext uri="{FF2B5EF4-FFF2-40B4-BE49-F238E27FC236}">
                <a16:creationId xmlns:a16="http://schemas.microsoft.com/office/drawing/2014/main" id="{1B063B4D-BEE2-76F3-52F1-68D9819820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04258" y="5698824"/>
            <a:ext cx="210312" cy="210312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CCEFB68F-A26A-71FB-1045-CBA1EDF9C4A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96804" y="5684766"/>
            <a:ext cx="228600" cy="228600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0E0F31E5-6458-2E38-B479-E67BA9AE4E0F}"/>
              </a:ext>
            </a:extLst>
          </p:cNvPr>
          <p:cNvSpPr txBox="1"/>
          <p:nvPr/>
        </p:nvSpPr>
        <p:spPr>
          <a:xfrm>
            <a:off x="3408093" y="238373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Bookings Screen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F39BBAA9-99A8-BD2A-31F0-43CAECF2412A}"/>
              </a:ext>
            </a:extLst>
          </p:cNvPr>
          <p:cNvSpPr txBox="1"/>
          <p:nvPr/>
        </p:nvSpPr>
        <p:spPr>
          <a:xfrm>
            <a:off x="6354477" y="256297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Packages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8F7494B-007F-463C-530A-6CA7B8194409}"/>
              </a:ext>
            </a:extLst>
          </p:cNvPr>
          <p:cNvSpPr txBox="1"/>
          <p:nvPr/>
        </p:nvSpPr>
        <p:spPr>
          <a:xfrm>
            <a:off x="9005563" y="256699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Account</a:t>
            </a:r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A60C98E9-7A84-E3DD-CFDC-A0DBF9DBBC1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1871689"/>
            <a:ext cx="228600" cy="2286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999606C-E28B-6750-95BA-53A0109BA1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8918" y="2583165"/>
            <a:ext cx="228600" cy="2286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819ABA6E-D89C-33C2-183F-143A7D4D5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14122" y="3303049"/>
            <a:ext cx="228600" cy="2286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2509CE4B-5DF5-4043-8907-2DC59957D9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719054" y="1864986"/>
            <a:ext cx="228600" cy="2286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A275A036-399E-5EE8-15E2-8891EFDC42B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3289127"/>
            <a:ext cx="228600" cy="2286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CCB901D9-858B-44DE-3F72-A353AD908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95955" y="4787952"/>
            <a:ext cx="228600" cy="228600"/>
          </a:xfrm>
          <a:prstGeom prst="rect">
            <a:avLst/>
          </a:prstGeom>
        </p:spPr>
      </p:pic>
      <p:pic>
        <p:nvPicPr>
          <p:cNvPr id="342" name="Graphic 341">
            <a:extLst>
              <a:ext uri="{FF2B5EF4-FFF2-40B4-BE49-F238E27FC236}">
                <a16:creationId xmlns:a16="http://schemas.microsoft.com/office/drawing/2014/main" id="{9AF1FCB9-85BD-0B9F-9944-B46AA49A26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1930029"/>
            <a:ext cx="228600" cy="228600"/>
          </a:xfrm>
          <a:prstGeom prst="rect">
            <a:avLst/>
          </a:prstGeom>
        </p:spPr>
      </p:pic>
      <p:pic>
        <p:nvPicPr>
          <p:cNvPr id="344" name="Graphic 343">
            <a:extLst>
              <a:ext uri="{FF2B5EF4-FFF2-40B4-BE49-F238E27FC236}">
                <a16:creationId xmlns:a16="http://schemas.microsoft.com/office/drawing/2014/main" id="{70CFF7EC-E254-44DF-6EA2-AB731FB045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2328707"/>
            <a:ext cx="182880" cy="182880"/>
          </a:xfrm>
          <a:prstGeom prst="rect">
            <a:avLst/>
          </a:prstGeom>
        </p:spPr>
      </p:pic>
      <p:pic>
        <p:nvPicPr>
          <p:cNvPr id="346" name="Graphic 345">
            <a:extLst>
              <a:ext uri="{FF2B5EF4-FFF2-40B4-BE49-F238E27FC236}">
                <a16:creationId xmlns:a16="http://schemas.microsoft.com/office/drawing/2014/main" id="{0CDE1AEA-152E-F4A2-DB42-75BB70D7C8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2337445"/>
            <a:ext cx="182880" cy="182880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2162C52A-AECC-7FC3-0015-4CEA607EC9BA}"/>
              </a:ext>
            </a:extLst>
          </p:cNvPr>
          <p:cNvGrpSpPr/>
          <p:nvPr/>
        </p:nvGrpSpPr>
        <p:grpSpPr>
          <a:xfrm>
            <a:off x="6374579" y="2403865"/>
            <a:ext cx="842211" cy="155448"/>
            <a:chOff x="11750469" y="3006508"/>
            <a:chExt cx="842211" cy="155448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38BE930A-A427-E0F2-45FF-77F448E7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49" name="Graphic 348">
              <a:extLst>
                <a:ext uri="{FF2B5EF4-FFF2-40B4-BE49-F238E27FC236}">
                  <a16:creationId xmlns:a16="http://schemas.microsoft.com/office/drawing/2014/main" id="{50E18A4F-2706-10EA-5D7E-42E8DCE1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50" name="Graphic 349">
              <a:extLst>
                <a:ext uri="{FF2B5EF4-FFF2-40B4-BE49-F238E27FC236}">
                  <a16:creationId xmlns:a16="http://schemas.microsoft.com/office/drawing/2014/main" id="{FBF76CE8-A92C-FF93-646B-E9B2C10F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51" name="Graphic 350">
              <a:extLst>
                <a:ext uri="{FF2B5EF4-FFF2-40B4-BE49-F238E27FC236}">
                  <a16:creationId xmlns:a16="http://schemas.microsoft.com/office/drawing/2014/main" id="{8442E199-69D7-B5D5-3F89-B1462D70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52" name="Graphic 351">
              <a:extLst>
                <a:ext uri="{FF2B5EF4-FFF2-40B4-BE49-F238E27FC236}">
                  <a16:creationId xmlns:a16="http://schemas.microsoft.com/office/drawing/2014/main" id="{4080D935-2991-78CC-D733-F2602F65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B7FECB11-8516-A23E-3BE6-20F2090843B3}"/>
              </a:ext>
            </a:extLst>
          </p:cNvPr>
          <p:cNvSpPr txBox="1"/>
          <p:nvPr/>
        </p:nvSpPr>
        <p:spPr>
          <a:xfrm>
            <a:off x="7150668" y="2377930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59B43F7-CF6E-8778-60E6-6051C8B0C9E1}"/>
              </a:ext>
            </a:extLst>
          </p:cNvPr>
          <p:cNvSpPr/>
          <p:nvPr/>
        </p:nvSpPr>
        <p:spPr>
          <a:xfrm>
            <a:off x="6318684" y="2652295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42E1D9C-11B3-0BBB-992C-884192CE9887}"/>
              </a:ext>
            </a:extLst>
          </p:cNvPr>
          <p:cNvSpPr txBox="1"/>
          <p:nvPr/>
        </p:nvSpPr>
        <p:spPr>
          <a:xfrm>
            <a:off x="6298053" y="2668442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A11A83E-D1DA-7000-DB91-6F0CB7B21319}"/>
              </a:ext>
            </a:extLst>
          </p:cNvPr>
          <p:cNvSpPr txBox="1"/>
          <p:nvPr/>
        </p:nvSpPr>
        <p:spPr>
          <a:xfrm>
            <a:off x="6287720" y="2815599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D6740DE1-0063-42C1-6D46-4758EA3117E1}"/>
              </a:ext>
            </a:extLst>
          </p:cNvPr>
          <p:cNvSpPr txBox="1"/>
          <p:nvPr/>
        </p:nvSpPr>
        <p:spPr>
          <a:xfrm>
            <a:off x="6287720" y="296193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60" name="Graphic 359">
            <a:extLst>
              <a:ext uri="{FF2B5EF4-FFF2-40B4-BE49-F238E27FC236}">
                <a16:creationId xmlns:a16="http://schemas.microsoft.com/office/drawing/2014/main" id="{E35BE95B-C0FC-E7DD-CC49-AF2E9919AA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501" y="2650582"/>
            <a:ext cx="228600" cy="228600"/>
          </a:xfrm>
          <a:prstGeom prst="rect">
            <a:avLst/>
          </a:prstGeom>
        </p:spPr>
      </p:pic>
      <p:pic>
        <p:nvPicPr>
          <p:cNvPr id="361" name="Graphic 360">
            <a:extLst>
              <a:ext uri="{FF2B5EF4-FFF2-40B4-BE49-F238E27FC236}">
                <a16:creationId xmlns:a16="http://schemas.microsoft.com/office/drawing/2014/main" id="{2183B89B-B764-E2ED-04A8-4D7650AEA6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169" y="3049260"/>
            <a:ext cx="182880" cy="182880"/>
          </a:xfrm>
          <a:prstGeom prst="rect">
            <a:avLst/>
          </a:prstGeom>
        </p:spPr>
      </p:pic>
      <p:pic>
        <p:nvPicPr>
          <p:cNvPr id="362" name="Graphic 361">
            <a:extLst>
              <a:ext uri="{FF2B5EF4-FFF2-40B4-BE49-F238E27FC236}">
                <a16:creationId xmlns:a16="http://schemas.microsoft.com/office/drawing/2014/main" id="{F67619CD-6589-F9F6-25FC-8A3D1E3FDA5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3988" y="3057998"/>
            <a:ext cx="182880" cy="182880"/>
          </a:xfrm>
          <a:prstGeom prst="rect">
            <a:avLst/>
          </a:prstGeom>
        </p:spPr>
      </p:pic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4DE872F-C5BE-DB60-8B0C-F90A33355D22}"/>
              </a:ext>
            </a:extLst>
          </p:cNvPr>
          <p:cNvGrpSpPr/>
          <p:nvPr/>
        </p:nvGrpSpPr>
        <p:grpSpPr>
          <a:xfrm>
            <a:off x="6374579" y="3124418"/>
            <a:ext cx="842211" cy="155448"/>
            <a:chOff x="11750469" y="3006508"/>
            <a:chExt cx="842211" cy="155448"/>
          </a:xfrm>
        </p:grpSpPr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929AE792-9EFB-58D0-B790-621D34BA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65" name="Graphic 364">
              <a:extLst>
                <a:ext uri="{FF2B5EF4-FFF2-40B4-BE49-F238E27FC236}">
                  <a16:creationId xmlns:a16="http://schemas.microsoft.com/office/drawing/2014/main" id="{C0F3D995-B635-8B19-0175-EE3F8EF6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66" name="Graphic 365">
              <a:extLst>
                <a:ext uri="{FF2B5EF4-FFF2-40B4-BE49-F238E27FC236}">
                  <a16:creationId xmlns:a16="http://schemas.microsoft.com/office/drawing/2014/main" id="{5446274B-88AC-1387-F7B9-1E9E894A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6D59996A-7278-8CEC-2BDB-FF52D187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476C1D32-1D1D-9DDB-652B-4C17728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609DD092-6430-191E-CC49-0998C989FD44}"/>
              </a:ext>
            </a:extLst>
          </p:cNvPr>
          <p:cNvSpPr txBox="1"/>
          <p:nvPr/>
        </p:nvSpPr>
        <p:spPr>
          <a:xfrm>
            <a:off x="7150668" y="3098483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3CF8AF52-1500-29FE-5804-C4BF10D81C9D}"/>
              </a:ext>
            </a:extLst>
          </p:cNvPr>
          <p:cNvSpPr/>
          <p:nvPr/>
        </p:nvSpPr>
        <p:spPr>
          <a:xfrm>
            <a:off x="6318921" y="335525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460CE5-DC8B-94CB-38C5-DF4B1D39C3AE}"/>
              </a:ext>
            </a:extLst>
          </p:cNvPr>
          <p:cNvSpPr txBox="1"/>
          <p:nvPr/>
        </p:nvSpPr>
        <p:spPr>
          <a:xfrm>
            <a:off x="6298290" y="337139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5254D5B-8E69-46EA-B872-7E7C9FDD0E2A}"/>
              </a:ext>
            </a:extLst>
          </p:cNvPr>
          <p:cNvSpPr txBox="1"/>
          <p:nvPr/>
        </p:nvSpPr>
        <p:spPr>
          <a:xfrm>
            <a:off x="6287957" y="351855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BEDB523-BD4D-0DEA-8ABA-53ECC97008D0}"/>
              </a:ext>
            </a:extLst>
          </p:cNvPr>
          <p:cNvSpPr txBox="1"/>
          <p:nvPr/>
        </p:nvSpPr>
        <p:spPr>
          <a:xfrm>
            <a:off x="6287957" y="366489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2564E5D9-7C34-A75D-58CB-164DC03460E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38" y="3353537"/>
            <a:ext cx="228600" cy="22860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50B7D02F-E705-C7E0-1CE4-323DD5457F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06" y="3752215"/>
            <a:ext cx="182880" cy="182880"/>
          </a:xfrm>
          <a:prstGeom prst="rect">
            <a:avLst/>
          </a:prstGeom>
        </p:spPr>
      </p:pic>
      <p:pic>
        <p:nvPicPr>
          <p:cNvPr id="376" name="Graphic 375">
            <a:extLst>
              <a:ext uri="{FF2B5EF4-FFF2-40B4-BE49-F238E27FC236}">
                <a16:creationId xmlns:a16="http://schemas.microsoft.com/office/drawing/2014/main" id="{2F59C972-7396-657B-F5F8-077007CAF1C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25" y="3760953"/>
            <a:ext cx="182880" cy="182880"/>
          </a:xfrm>
          <a:prstGeom prst="rect">
            <a:avLst/>
          </a:prstGeom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CF89318-2B03-DEDD-E5AF-C390DBF92914}"/>
              </a:ext>
            </a:extLst>
          </p:cNvPr>
          <p:cNvGrpSpPr/>
          <p:nvPr/>
        </p:nvGrpSpPr>
        <p:grpSpPr>
          <a:xfrm>
            <a:off x="6374816" y="3827373"/>
            <a:ext cx="842211" cy="155448"/>
            <a:chOff x="11750469" y="3006508"/>
            <a:chExt cx="842211" cy="155448"/>
          </a:xfrm>
        </p:grpSpPr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BCBD6993-D2EB-6FD6-EF0C-E9D10489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79" name="Graphic 378">
              <a:extLst>
                <a:ext uri="{FF2B5EF4-FFF2-40B4-BE49-F238E27FC236}">
                  <a16:creationId xmlns:a16="http://schemas.microsoft.com/office/drawing/2014/main" id="{AC7FA373-20C7-7394-F1BE-D21272C0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9633E36D-53B0-FC8D-9A6F-2E88AED7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81" name="Graphic 380">
              <a:extLst>
                <a:ext uri="{FF2B5EF4-FFF2-40B4-BE49-F238E27FC236}">
                  <a16:creationId xmlns:a16="http://schemas.microsoft.com/office/drawing/2014/main" id="{51E0FC93-98C6-CCD7-1406-AF7A57D08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42627BFE-CB7D-4A12-5779-DE382454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2E3C25DD-FE8C-773C-52D3-C094AA226079}"/>
              </a:ext>
            </a:extLst>
          </p:cNvPr>
          <p:cNvSpPr txBox="1"/>
          <p:nvPr/>
        </p:nvSpPr>
        <p:spPr>
          <a:xfrm>
            <a:off x="7150905" y="380143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84" name="Rectangle: Rounded Corners 383">
            <a:extLst>
              <a:ext uri="{FF2B5EF4-FFF2-40B4-BE49-F238E27FC236}">
                <a16:creationId xmlns:a16="http://schemas.microsoft.com/office/drawing/2014/main" id="{80027608-767F-CF9C-4F8C-6C7C3DAC86BF}"/>
              </a:ext>
            </a:extLst>
          </p:cNvPr>
          <p:cNvSpPr/>
          <p:nvPr/>
        </p:nvSpPr>
        <p:spPr>
          <a:xfrm>
            <a:off x="6318944" y="4083990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D7260-FD40-84CC-49CE-527F5AD69B15}"/>
              </a:ext>
            </a:extLst>
          </p:cNvPr>
          <p:cNvSpPr txBox="1"/>
          <p:nvPr/>
        </p:nvSpPr>
        <p:spPr>
          <a:xfrm>
            <a:off x="6298313" y="410013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198BB09-1BDB-EAC6-D710-0C0CE3CE06D2}"/>
              </a:ext>
            </a:extLst>
          </p:cNvPr>
          <p:cNvSpPr txBox="1"/>
          <p:nvPr/>
        </p:nvSpPr>
        <p:spPr>
          <a:xfrm>
            <a:off x="6287980" y="4247294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033AC270-3E93-4713-0F9D-17B1CCFCDF44}"/>
              </a:ext>
            </a:extLst>
          </p:cNvPr>
          <p:cNvSpPr txBox="1"/>
          <p:nvPr/>
        </p:nvSpPr>
        <p:spPr>
          <a:xfrm>
            <a:off x="6287980" y="4393634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388" name="Graphic 387">
            <a:extLst>
              <a:ext uri="{FF2B5EF4-FFF2-40B4-BE49-F238E27FC236}">
                <a16:creationId xmlns:a16="http://schemas.microsoft.com/office/drawing/2014/main" id="{A0B51B7F-1E2B-88C4-092D-2E28EEFCBA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082277"/>
            <a:ext cx="228600" cy="22860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3DE85089-D059-2B3E-17EB-24F092B7AB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4480955"/>
            <a:ext cx="182880" cy="182880"/>
          </a:xfrm>
          <a:prstGeom prst="rect">
            <a:avLst/>
          </a:prstGeom>
        </p:spPr>
      </p:pic>
      <p:pic>
        <p:nvPicPr>
          <p:cNvPr id="390" name="Graphic 389">
            <a:extLst>
              <a:ext uri="{FF2B5EF4-FFF2-40B4-BE49-F238E27FC236}">
                <a16:creationId xmlns:a16="http://schemas.microsoft.com/office/drawing/2014/main" id="{A45E3C20-6042-9701-8696-CCC76AA8A84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4489693"/>
            <a:ext cx="182880" cy="182880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B5C0946-3F5B-422C-D093-A1D6DE8F18DD}"/>
              </a:ext>
            </a:extLst>
          </p:cNvPr>
          <p:cNvGrpSpPr/>
          <p:nvPr/>
        </p:nvGrpSpPr>
        <p:grpSpPr>
          <a:xfrm>
            <a:off x="6374839" y="4556113"/>
            <a:ext cx="842211" cy="155448"/>
            <a:chOff x="11750469" y="3006508"/>
            <a:chExt cx="842211" cy="155448"/>
          </a:xfrm>
        </p:grpSpPr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BAA32783-DBFB-7FBD-ED97-C2BF7C49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6C7520E4-F029-1015-428C-8895FD52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394" name="Graphic 393">
              <a:extLst>
                <a:ext uri="{FF2B5EF4-FFF2-40B4-BE49-F238E27FC236}">
                  <a16:creationId xmlns:a16="http://schemas.microsoft.com/office/drawing/2014/main" id="{8820B35D-5AB2-5ABB-11DB-81FC9B68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395" name="Graphic 394">
              <a:extLst>
                <a:ext uri="{FF2B5EF4-FFF2-40B4-BE49-F238E27FC236}">
                  <a16:creationId xmlns:a16="http://schemas.microsoft.com/office/drawing/2014/main" id="{59243369-76EF-05A1-8472-5F74C5AF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396" name="Graphic 395">
              <a:extLst>
                <a:ext uri="{FF2B5EF4-FFF2-40B4-BE49-F238E27FC236}">
                  <a16:creationId xmlns:a16="http://schemas.microsoft.com/office/drawing/2014/main" id="{C40A98FA-D673-5299-5F97-A6D48A8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77E30601-699B-E65D-9A27-827A516E97CC}"/>
              </a:ext>
            </a:extLst>
          </p:cNvPr>
          <p:cNvSpPr txBox="1"/>
          <p:nvPr/>
        </p:nvSpPr>
        <p:spPr>
          <a:xfrm>
            <a:off x="7150928" y="4530178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89E3484A-9793-3EB8-C1AC-77B9E33AFEA1}"/>
              </a:ext>
            </a:extLst>
          </p:cNvPr>
          <p:cNvSpPr/>
          <p:nvPr/>
        </p:nvSpPr>
        <p:spPr>
          <a:xfrm>
            <a:off x="6318944" y="4795183"/>
            <a:ext cx="2333941" cy="640080"/>
          </a:xfrm>
          <a:prstGeom prst="roundRect">
            <a:avLst>
              <a:gd name="adj" fmla="val 111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A74FF6A-BD28-FE0E-F1AF-993ECB7E0A8F}"/>
              </a:ext>
            </a:extLst>
          </p:cNvPr>
          <p:cNvSpPr txBox="1"/>
          <p:nvPr/>
        </p:nvSpPr>
        <p:spPr>
          <a:xfrm>
            <a:off x="6298313" y="4811330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Package Name (My Price: / Avg Price: )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2073E221-1B95-D161-1709-D498EA8F8E12}"/>
              </a:ext>
            </a:extLst>
          </p:cNvPr>
          <p:cNvSpPr txBox="1"/>
          <p:nvPr/>
        </p:nvSpPr>
        <p:spPr>
          <a:xfrm>
            <a:off x="6287980" y="4958487"/>
            <a:ext cx="17379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Services: 23 [Oil change, cleaning,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5F347DD8-6F31-1641-06D0-224CC70470B8}"/>
              </a:ext>
            </a:extLst>
          </p:cNvPr>
          <p:cNvSpPr txBox="1"/>
          <p:nvPr/>
        </p:nvSpPr>
        <p:spPr>
          <a:xfrm>
            <a:off x="6287980" y="5104827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8 hours</a:t>
            </a:r>
          </a:p>
        </p:txBody>
      </p:sp>
      <p:pic>
        <p:nvPicPr>
          <p:cNvPr id="402" name="Graphic 401">
            <a:extLst>
              <a:ext uri="{FF2B5EF4-FFF2-40B4-BE49-F238E27FC236}">
                <a16:creationId xmlns:a16="http://schemas.microsoft.com/office/drawing/2014/main" id="{0A5D727E-F0E1-B711-EA73-82B048605F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80761" y="4793470"/>
            <a:ext cx="228600" cy="2286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0003B5E9-BE1B-C7AA-3BF7-90258AB35BD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29429" y="5192148"/>
            <a:ext cx="182880" cy="182880"/>
          </a:xfrm>
          <a:prstGeom prst="rect">
            <a:avLst/>
          </a:prstGeom>
        </p:spPr>
      </p:pic>
      <p:pic>
        <p:nvPicPr>
          <p:cNvPr id="404" name="Graphic 403">
            <a:extLst>
              <a:ext uri="{FF2B5EF4-FFF2-40B4-BE49-F238E27FC236}">
                <a16:creationId xmlns:a16="http://schemas.microsoft.com/office/drawing/2014/main" id="{53128972-98C8-05CA-C661-78338ABFE66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104248" y="5200886"/>
            <a:ext cx="182880" cy="182880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FDCCBAF-208F-53F0-8E50-F5B695D3A4CC}"/>
              </a:ext>
            </a:extLst>
          </p:cNvPr>
          <p:cNvGrpSpPr/>
          <p:nvPr/>
        </p:nvGrpSpPr>
        <p:grpSpPr>
          <a:xfrm>
            <a:off x="6374839" y="5267306"/>
            <a:ext cx="842211" cy="155448"/>
            <a:chOff x="11750469" y="3006508"/>
            <a:chExt cx="842211" cy="155448"/>
          </a:xfrm>
        </p:grpSpPr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C48C9134-6435-BE94-64E9-98420E70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F80C0298-EE0B-C94D-52E9-40CDD433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636230AD-30A4-5D6E-1640-F669A7E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53AA8B1-76A1-841D-E3AF-CCDBE666C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5C2B5EBF-0FF2-8A82-B5D1-084F3377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  <p:sp>
        <p:nvSpPr>
          <p:cNvPr id="411" name="TextBox 410">
            <a:extLst>
              <a:ext uri="{FF2B5EF4-FFF2-40B4-BE49-F238E27FC236}">
                <a16:creationId xmlns:a16="http://schemas.microsoft.com/office/drawing/2014/main" id="{BB2AE7D0-4508-7E66-50BA-A1BC585A60B1}"/>
              </a:ext>
            </a:extLst>
          </p:cNvPr>
          <p:cNvSpPr txBox="1"/>
          <p:nvPr/>
        </p:nvSpPr>
        <p:spPr>
          <a:xfrm>
            <a:off x="7150928" y="5241371"/>
            <a:ext cx="348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4.5</a:t>
            </a:r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C092A50E-7861-93EC-B86A-15B1800EBB1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680230" y="1043453"/>
            <a:ext cx="274320" cy="274320"/>
          </a:xfrm>
          <a:prstGeom prst="rect">
            <a:avLst/>
          </a:prstGeom>
        </p:spPr>
      </p:pic>
      <p:pic>
        <p:nvPicPr>
          <p:cNvPr id="414" name="Graphic 413">
            <a:extLst>
              <a:ext uri="{FF2B5EF4-FFF2-40B4-BE49-F238E27FC236}">
                <a16:creationId xmlns:a16="http://schemas.microsoft.com/office/drawing/2014/main" id="{08FE464F-8F81-3E75-4FCB-9C6C313A2F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79193" y="1051537"/>
            <a:ext cx="274320" cy="274320"/>
          </a:xfrm>
          <a:prstGeom prst="rect">
            <a:avLst/>
          </a:prstGeom>
        </p:spPr>
      </p:pic>
      <p:pic>
        <p:nvPicPr>
          <p:cNvPr id="415" name="Graphic 414">
            <a:extLst>
              <a:ext uri="{FF2B5EF4-FFF2-40B4-BE49-F238E27FC236}">
                <a16:creationId xmlns:a16="http://schemas.microsoft.com/office/drawing/2014/main" id="{5241B539-3880-6DDE-097A-256C87815CE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508795" y="1051537"/>
            <a:ext cx="274320" cy="274320"/>
          </a:xfrm>
          <a:prstGeom prst="rect">
            <a:avLst/>
          </a:prstGeom>
        </p:spPr>
      </p:pic>
      <p:sp>
        <p:nvSpPr>
          <p:cNvPr id="416" name="Rectangle 415">
            <a:extLst>
              <a:ext uri="{FF2B5EF4-FFF2-40B4-BE49-F238E27FC236}">
                <a16:creationId xmlns:a16="http://schemas.microsoft.com/office/drawing/2014/main" id="{9212891B-E849-BED8-3DDA-5D296DC4CB79}"/>
              </a:ext>
            </a:extLst>
          </p:cNvPr>
          <p:cNvSpPr/>
          <p:nvPr/>
        </p:nvSpPr>
        <p:spPr>
          <a:xfrm>
            <a:off x="8983226" y="990538"/>
            <a:ext cx="2532888" cy="4665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8416DC1-CC46-888A-B94E-EF6FE5390FFF}"/>
              </a:ext>
            </a:extLst>
          </p:cNvPr>
          <p:cNvSpPr/>
          <p:nvPr/>
        </p:nvSpPr>
        <p:spPr>
          <a:xfrm>
            <a:off x="8983156" y="1071485"/>
            <a:ext cx="2532888" cy="6024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FD6B2487-7E52-2F9E-B7CE-A2E05852ABD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28655" y="1144089"/>
            <a:ext cx="457200" cy="457200"/>
          </a:xfrm>
          <a:prstGeom prst="rect">
            <a:avLst/>
          </a:prstGeom>
        </p:spPr>
      </p:pic>
      <p:pic>
        <p:nvPicPr>
          <p:cNvPr id="421" name="Graphic 420">
            <a:extLst>
              <a:ext uri="{FF2B5EF4-FFF2-40B4-BE49-F238E27FC236}">
                <a16:creationId xmlns:a16="http://schemas.microsoft.com/office/drawing/2014/main" id="{1F9AFE54-4C38-8DAE-F146-7B686E29B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188244" y="1219940"/>
            <a:ext cx="274320" cy="274320"/>
          </a:xfrm>
          <a:prstGeom prst="rect">
            <a:avLst/>
          </a:prstGeom>
        </p:spPr>
      </p:pic>
      <p:sp>
        <p:nvSpPr>
          <p:cNvPr id="422" name="TextBox 421">
            <a:extLst>
              <a:ext uri="{FF2B5EF4-FFF2-40B4-BE49-F238E27FC236}">
                <a16:creationId xmlns:a16="http://schemas.microsoft.com/office/drawing/2014/main" id="{622E1D43-9B99-7F8C-61CF-4F343A6EE81B}"/>
              </a:ext>
            </a:extLst>
          </p:cNvPr>
          <p:cNvSpPr txBox="1"/>
          <p:nvPr/>
        </p:nvSpPr>
        <p:spPr>
          <a:xfrm>
            <a:off x="9494365" y="1129157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Name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157C696-ED49-5F48-7ADF-D26C7017A5B5}"/>
              </a:ext>
            </a:extLst>
          </p:cNvPr>
          <p:cNvSpPr txBox="1"/>
          <p:nvPr/>
        </p:nvSpPr>
        <p:spPr>
          <a:xfrm>
            <a:off x="9493731" y="1291054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test@gmailcom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7D1A9FF-F352-54DB-CDBE-CAF59595F14A}"/>
              </a:ext>
            </a:extLst>
          </p:cNvPr>
          <p:cNvSpPr txBox="1"/>
          <p:nvPr/>
        </p:nvSpPr>
        <p:spPr>
          <a:xfrm>
            <a:off x="9491215" y="1441656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+91 - 98762323</a:t>
            </a: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6141B254-9A39-0ACB-D803-7DD3704DF310}"/>
              </a:ext>
            </a:extLst>
          </p:cNvPr>
          <p:cNvSpPr/>
          <p:nvPr/>
        </p:nvSpPr>
        <p:spPr>
          <a:xfrm>
            <a:off x="8983156" y="1773750"/>
            <a:ext cx="2532888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19358503-BE78-47B1-EBE5-D90884589275}"/>
              </a:ext>
            </a:extLst>
          </p:cNvPr>
          <p:cNvSpPr txBox="1"/>
          <p:nvPr/>
        </p:nvSpPr>
        <p:spPr>
          <a:xfrm>
            <a:off x="9046403" y="184016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Support</a:t>
            </a:r>
          </a:p>
        </p:txBody>
      </p:sp>
      <p:pic>
        <p:nvPicPr>
          <p:cNvPr id="427" name="Graphic 426">
            <a:extLst>
              <a:ext uri="{FF2B5EF4-FFF2-40B4-BE49-F238E27FC236}">
                <a16:creationId xmlns:a16="http://schemas.microsoft.com/office/drawing/2014/main" id="{633EDA32-AF0A-A013-AEA4-25977ECD37B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03044" y="1792869"/>
            <a:ext cx="274320" cy="274320"/>
          </a:xfrm>
          <a:prstGeom prst="rect">
            <a:avLst/>
          </a:prstGeom>
        </p:spPr>
      </p:pic>
      <p:sp>
        <p:nvSpPr>
          <p:cNvPr id="428" name="Rectangle 427">
            <a:extLst>
              <a:ext uri="{FF2B5EF4-FFF2-40B4-BE49-F238E27FC236}">
                <a16:creationId xmlns:a16="http://schemas.microsoft.com/office/drawing/2014/main" id="{5940F48C-D36B-D577-0F98-D31483BB0232}"/>
              </a:ext>
            </a:extLst>
          </p:cNvPr>
          <p:cNvSpPr/>
          <p:nvPr/>
        </p:nvSpPr>
        <p:spPr>
          <a:xfrm>
            <a:off x="8981558" y="2233796"/>
            <a:ext cx="2532888" cy="34127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92289BE-A177-439E-A656-B923B4975810}"/>
              </a:ext>
            </a:extLst>
          </p:cNvPr>
          <p:cNvGrpSpPr/>
          <p:nvPr/>
        </p:nvGrpSpPr>
        <p:grpSpPr>
          <a:xfrm>
            <a:off x="9046274" y="2291406"/>
            <a:ext cx="2470683" cy="346231"/>
            <a:chOff x="9046274" y="2291406"/>
            <a:chExt cx="2470683" cy="346231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61FE462C-CA3D-D9DD-A582-FC4443F9BFEF}"/>
                </a:ext>
              </a:extLst>
            </p:cNvPr>
            <p:cNvSpPr txBox="1"/>
            <p:nvPr/>
          </p:nvSpPr>
          <p:spPr>
            <a:xfrm>
              <a:off x="9046274" y="2338544"/>
              <a:ext cx="587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 As</a:t>
              </a:r>
            </a:p>
          </p:txBody>
        </p:sp>
        <p:pic>
          <p:nvPicPr>
            <p:cNvPr id="430" name="Graphic 429">
              <a:extLst>
                <a:ext uri="{FF2B5EF4-FFF2-40B4-BE49-F238E27FC236}">
                  <a16:creationId xmlns:a16="http://schemas.microsoft.com/office/drawing/2014/main" id="{3BC1A6F0-A195-4568-C03D-0F6EE2EE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6505B60-90FA-9C18-D281-DB628B2D3D1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08A6780-B752-B579-0C55-E665F0E4B759}"/>
              </a:ext>
            </a:extLst>
          </p:cNvPr>
          <p:cNvGrpSpPr/>
          <p:nvPr/>
        </p:nvGrpSpPr>
        <p:grpSpPr>
          <a:xfrm>
            <a:off x="9062499" y="2703029"/>
            <a:ext cx="2470683" cy="346231"/>
            <a:chOff x="9046274" y="2291406"/>
            <a:chExt cx="2470683" cy="346231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FF0C4CCE-5FCC-6054-A9C7-EEC94A70CF48}"/>
                </a:ext>
              </a:extLst>
            </p:cNvPr>
            <p:cNvSpPr txBox="1"/>
            <p:nvPr/>
          </p:nvSpPr>
          <p:spPr>
            <a:xfrm>
              <a:off x="9046274" y="2338544"/>
              <a:ext cx="107433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Addresses</a:t>
              </a:r>
            </a:p>
          </p:txBody>
        </p:sp>
        <p:pic>
          <p:nvPicPr>
            <p:cNvPr id="436" name="Graphic 435">
              <a:extLst>
                <a:ext uri="{FF2B5EF4-FFF2-40B4-BE49-F238E27FC236}">
                  <a16:creationId xmlns:a16="http://schemas.microsoft.com/office/drawing/2014/main" id="{FF99AE1F-7575-502F-A57B-FBFBD04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A29850B7-2ED7-6576-6986-BCF2A2F11F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950C08-81D9-06BC-9A1F-E194C9C02AB7}"/>
              </a:ext>
            </a:extLst>
          </p:cNvPr>
          <p:cNvGrpSpPr/>
          <p:nvPr/>
        </p:nvGrpSpPr>
        <p:grpSpPr>
          <a:xfrm>
            <a:off x="9041200" y="3146408"/>
            <a:ext cx="2470683" cy="346231"/>
            <a:chOff x="9046274" y="2291406"/>
            <a:chExt cx="2470683" cy="346231"/>
          </a:xfrm>
        </p:grpSpPr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29A9123E-734C-4CC0-B5DF-63CA8987060F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Password</a:t>
              </a:r>
            </a:p>
          </p:txBody>
        </p:sp>
        <p:pic>
          <p:nvPicPr>
            <p:cNvPr id="440" name="Graphic 439">
              <a:extLst>
                <a:ext uri="{FF2B5EF4-FFF2-40B4-BE49-F238E27FC236}">
                  <a16:creationId xmlns:a16="http://schemas.microsoft.com/office/drawing/2014/main" id="{B895B8C0-F600-24FF-8B45-D163AD0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856D620-51EB-8DC1-F4F4-43D4116C44A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BB226B9-4F04-D885-729B-F465ED7F69D1}"/>
              </a:ext>
            </a:extLst>
          </p:cNvPr>
          <p:cNvGrpSpPr/>
          <p:nvPr/>
        </p:nvGrpSpPr>
        <p:grpSpPr>
          <a:xfrm>
            <a:off x="9038311" y="3587619"/>
            <a:ext cx="2470683" cy="346231"/>
            <a:chOff x="9046274" y="2291406"/>
            <a:chExt cx="2470683" cy="346231"/>
          </a:xfrm>
        </p:grpSpPr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EACC1565-01C1-6B5B-F01D-845845BE486F}"/>
                </a:ext>
              </a:extLst>
            </p:cNvPr>
            <p:cNvSpPr txBox="1"/>
            <p:nvPr/>
          </p:nvSpPr>
          <p:spPr>
            <a:xfrm>
              <a:off x="9046274" y="2338544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Past Services</a:t>
              </a:r>
            </a:p>
          </p:txBody>
        </p:sp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78BA5093-8C7A-A33E-FBDA-F77641456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C4D153A-34D0-7126-EED0-9C228B8A1548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9E0728-F4DA-8756-0D2B-3DFEFBB0E218}"/>
              </a:ext>
            </a:extLst>
          </p:cNvPr>
          <p:cNvGrpSpPr/>
          <p:nvPr/>
        </p:nvGrpSpPr>
        <p:grpSpPr>
          <a:xfrm>
            <a:off x="9055835" y="4021094"/>
            <a:ext cx="2470683" cy="346231"/>
            <a:chOff x="9046274" y="2291406"/>
            <a:chExt cx="2470683" cy="346231"/>
          </a:xfrm>
        </p:grpSpPr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7DA78D3-568E-B611-CF21-09F0A96E0EF2}"/>
                </a:ext>
              </a:extLst>
            </p:cNvPr>
            <p:cNvSpPr txBox="1"/>
            <p:nvPr/>
          </p:nvSpPr>
          <p:spPr>
            <a:xfrm>
              <a:off x="9046274" y="2338544"/>
              <a:ext cx="7441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Services</a:t>
              </a:r>
            </a:p>
          </p:txBody>
        </p:sp>
        <p:pic>
          <p:nvPicPr>
            <p:cNvPr id="448" name="Graphic 447">
              <a:extLst>
                <a:ext uri="{FF2B5EF4-FFF2-40B4-BE49-F238E27FC236}">
                  <a16:creationId xmlns:a16="http://schemas.microsoft.com/office/drawing/2014/main" id="{3204E45B-6C38-5EA2-AA76-664D8F91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C81D0D65-6EDB-B7BA-6F66-60CD60659760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12AA68A7-2878-6A73-E8F4-51752895B841}"/>
              </a:ext>
            </a:extLst>
          </p:cNvPr>
          <p:cNvGrpSpPr/>
          <p:nvPr/>
        </p:nvGrpSpPr>
        <p:grpSpPr>
          <a:xfrm>
            <a:off x="9062499" y="4461292"/>
            <a:ext cx="2470683" cy="346231"/>
            <a:chOff x="9046274" y="2291406"/>
            <a:chExt cx="2470683" cy="346231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47DE728-BFE2-A30F-2C9C-48140653210A}"/>
                </a:ext>
              </a:extLst>
            </p:cNvPr>
            <p:cNvSpPr txBox="1"/>
            <p:nvPr/>
          </p:nvSpPr>
          <p:spPr>
            <a:xfrm>
              <a:off x="9046274" y="2338544"/>
              <a:ext cx="7569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Products</a:t>
              </a:r>
            </a:p>
          </p:txBody>
        </p:sp>
        <p:pic>
          <p:nvPicPr>
            <p:cNvPr id="452" name="Graphic 451">
              <a:extLst>
                <a:ext uri="{FF2B5EF4-FFF2-40B4-BE49-F238E27FC236}">
                  <a16:creationId xmlns:a16="http://schemas.microsoft.com/office/drawing/2014/main" id="{8456EAA0-DB0C-CC08-113F-88160740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22EE35C-018C-88AC-3DEB-27080C8E386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61A228-3302-76F7-0831-01985F97E9F5}"/>
              </a:ext>
            </a:extLst>
          </p:cNvPr>
          <p:cNvGrpSpPr/>
          <p:nvPr/>
        </p:nvGrpSpPr>
        <p:grpSpPr>
          <a:xfrm>
            <a:off x="9051274" y="4892818"/>
            <a:ext cx="2470683" cy="346231"/>
            <a:chOff x="9046274" y="2291406"/>
            <a:chExt cx="2470683" cy="346231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CCBF64F3-EE7E-9175-7CC7-A22895F134BC}"/>
                </a:ext>
              </a:extLst>
            </p:cNvPr>
            <p:cNvSpPr txBox="1"/>
            <p:nvPr/>
          </p:nvSpPr>
          <p:spPr>
            <a:xfrm>
              <a:off x="9046274" y="2338544"/>
              <a:ext cx="6992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 Ratings</a:t>
              </a:r>
            </a:p>
          </p:txBody>
        </p:sp>
        <p:pic>
          <p:nvPicPr>
            <p:cNvPr id="456" name="Graphic 455">
              <a:extLst>
                <a:ext uri="{FF2B5EF4-FFF2-40B4-BE49-F238E27FC236}">
                  <a16:creationId xmlns:a16="http://schemas.microsoft.com/office/drawing/2014/main" id="{AA405F4A-DA07-B1DE-6CB1-BEE514E7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A9ECF653-7E86-4811-1725-A9E5F90F3DD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773EE1F2-9262-09F4-1893-4ABD364D170B}"/>
              </a:ext>
            </a:extLst>
          </p:cNvPr>
          <p:cNvGrpSpPr/>
          <p:nvPr/>
        </p:nvGrpSpPr>
        <p:grpSpPr>
          <a:xfrm>
            <a:off x="9059299" y="5314721"/>
            <a:ext cx="2470683" cy="346231"/>
            <a:chOff x="9046274" y="2291406"/>
            <a:chExt cx="2470683" cy="346231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B3D5B6EF-DBF2-0D46-B6B0-D8D2220C9846}"/>
                </a:ext>
              </a:extLst>
            </p:cNvPr>
            <p:cNvSpPr txBox="1"/>
            <p:nvPr/>
          </p:nvSpPr>
          <p:spPr>
            <a:xfrm>
              <a:off x="9046274" y="2338544"/>
              <a:ext cx="5581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Settings</a:t>
              </a:r>
            </a:p>
          </p:txBody>
        </p:sp>
        <p:pic>
          <p:nvPicPr>
            <p:cNvPr id="460" name="Graphic 459">
              <a:extLst>
                <a:ext uri="{FF2B5EF4-FFF2-40B4-BE49-F238E27FC236}">
                  <a16:creationId xmlns:a16="http://schemas.microsoft.com/office/drawing/2014/main" id="{0023A336-B60C-49E2-1F41-F2C9B52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1508D99-9F49-924A-BD79-A92D447F412F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A959E83F-7AD6-6B91-3273-30B2B6959BE1}"/>
              </a:ext>
            </a:extLst>
          </p:cNvPr>
          <p:cNvSpPr txBox="1"/>
          <p:nvPr/>
        </p:nvSpPr>
        <p:spPr>
          <a:xfrm>
            <a:off x="10743097" y="2300532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Vendor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EADEBFD-A0BC-5D51-B0CF-FB58774146AF}"/>
              </a:ext>
            </a:extLst>
          </p:cNvPr>
          <p:cNvSpPr txBox="1"/>
          <p:nvPr/>
        </p:nvSpPr>
        <p:spPr>
          <a:xfrm>
            <a:off x="10998566" y="272289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3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A3D511C6-7DDE-43A6-52CA-AAA18A725374}"/>
              </a:ext>
            </a:extLst>
          </p:cNvPr>
          <p:cNvSpPr txBox="1"/>
          <p:nvPr/>
        </p:nvSpPr>
        <p:spPr>
          <a:xfrm>
            <a:off x="10517457" y="3155491"/>
            <a:ext cx="899553" cy="22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21-Sept-23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2E5E2F-90AD-E3FE-D339-F48C7115228E}"/>
              </a:ext>
            </a:extLst>
          </p:cNvPr>
          <p:cNvSpPr txBox="1"/>
          <p:nvPr/>
        </p:nvSpPr>
        <p:spPr>
          <a:xfrm>
            <a:off x="10998566" y="3604795"/>
            <a:ext cx="429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45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BD5F043-9726-FC57-DA87-56182B5A407B}"/>
              </a:ext>
            </a:extLst>
          </p:cNvPr>
          <p:cNvSpPr txBox="1"/>
          <p:nvPr/>
        </p:nvSpPr>
        <p:spPr>
          <a:xfrm>
            <a:off x="10890471" y="4036208"/>
            <a:ext cx="526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1023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350DFDC2-964A-07F9-3A3F-CA6E6C8A626C}"/>
              </a:ext>
            </a:extLst>
          </p:cNvPr>
          <p:cNvSpPr txBox="1"/>
          <p:nvPr/>
        </p:nvSpPr>
        <p:spPr>
          <a:xfrm>
            <a:off x="10998566" y="447721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23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D9A7FFB-015A-2629-3753-DF2A82872D52}"/>
              </a:ext>
            </a:extLst>
          </p:cNvPr>
          <p:cNvSpPr txBox="1"/>
          <p:nvPr/>
        </p:nvSpPr>
        <p:spPr>
          <a:xfrm>
            <a:off x="10990490" y="4909393"/>
            <a:ext cx="425108" cy="23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4.4</a:t>
            </a: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F36A34F6-9E4A-7939-51A0-A3CA85DD009C}"/>
              </a:ext>
            </a:extLst>
          </p:cNvPr>
          <p:cNvGrpSpPr/>
          <p:nvPr/>
        </p:nvGrpSpPr>
        <p:grpSpPr>
          <a:xfrm>
            <a:off x="10163868" y="4942887"/>
            <a:ext cx="842211" cy="155448"/>
            <a:chOff x="11750469" y="3006508"/>
            <a:chExt cx="842211" cy="155448"/>
          </a:xfrm>
        </p:grpSpPr>
        <p:pic>
          <p:nvPicPr>
            <p:cNvPr id="470" name="Graphic 469">
              <a:extLst>
                <a:ext uri="{FF2B5EF4-FFF2-40B4-BE49-F238E27FC236}">
                  <a16:creationId xmlns:a16="http://schemas.microsoft.com/office/drawing/2014/main" id="{9111D167-DD31-6CC3-957B-28D0FA27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750469" y="3006508"/>
              <a:ext cx="155448" cy="155448"/>
            </a:xfrm>
            <a:prstGeom prst="rect">
              <a:avLst/>
            </a:prstGeom>
          </p:spPr>
        </p:pic>
        <p:pic>
          <p:nvPicPr>
            <p:cNvPr id="471" name="Graphic 470">
              <a:extLst>
                <a:ext uri="{FF2B5EF4-FFF2-40B4-BE49-F238E27FC236}">
                  <a16:creationId xmlns:a16="http://schemas.microsoft.com/office/drawing/2014/main" id="{921CBC70-54C8-67F6-2698-45B860115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922160" y="3006508"/>
              <a:ext cx="155448" cy="155448"/>
            </a:xfrm>
            <a:prstGeom prst="rect">
              <a:avLst/>
            </a:prstGeom>
          </p:spPr>
        </p:pic>
        <p:pic>
          <p:nvPicPr>
            <p:cNvPr id="472" name="Graphic 471">
              <a:extLst>
                <a:ext uri="{FF2B5EF4-FFF2-40B4-BE49-F238E27FC236}">
                  <a16:creationId xmlns:a16="http://schemas.microsoft.com/office/drawing/2014/main" id="{889C9ACC-C51F-E6D2-F117-FC6A56FB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093851" y="3006508"/>
              <a:ext cx="155448" cy="155448"/>
            </a:xfrm>
            <a:prstGeom prst="rect">
              <a:avLst/>
            </a:prstGeom>
          </p:spPr>
        </p:pic>
        <p:pic>
          <p:nvPicPr>
            <p:cNvPr id="473" name="Graphic 472">
              <a:extLst>
                <a:ext uri="{FF2B5EF4-FFF2-40B4-BE49-F238E27FC236}">
                  <a16:creationId xmlns:a16="http://schemas.microsoft.com/office/drawing/2014/main" id="{E073E337-B96F-DBDC-42C5-363ACDCFE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265542" y="3006508"/>
              <a:ext cx="155448" cy="155448"/>
            </a:xfrm>
            <a:prstGeom prst="rect">
              <a:avLst/>
            </a:prstGeom>
          </p:spPr>
        </p:pic>
        <p:pic>
          <p:nvPicPr>
            <p:cNvPr id="474" name="Graphic 473">
              <a:extLst>
                <a:ext uri="{FF2B5EF4-FFF2-40B4-BE49-F238E27FC236}">
                  <a16:creationId xmlns:a16="http://schemas.microsoft.com/office/drawing/2014/main" id="{85806D6A-99C4-52BD-98D0-07C6CA63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437232" y="3006508"/>
              <a:ext cx="155448" cy="155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96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615183" y="266860"/>
            <a:ext cx="245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Package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7BAA9F-035E-46AD-4C3C-FE9A532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3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016F2BA6-EDAB-13AA-2CD3-C8D1CBB93841}"/>
              </a:ext>
            </a:extLst>
          </p:cNvPr>
          <p:cNvSpPr/>
          <p:nvPr/>
        </p:nvSpPr>
        <p:spPr>
          <a:xfrm>
            <a:off x="212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46E7C49-42F7-AB5A-42A5-AF2598C29E5D}"/>
              </a:ext>
            </a:extLst>
          </p:cNvPr>
          <p:cNvSpPr/>
          <p:nvPr/>
        </p:nvSpPr>
        <p:spPr>
          <a:xfrm>
            <a:off x="1494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FA9E55C4-F7A5-B3B4-01E2-0E2E4F61DC5D}"/>
              </a:ext>
            </a:extLst>
          </p:cNvPr>
          <p:cNvSpPr/>
          <p:nvPr/>
        </p:nvSpPr>
        <p:spPr>
          <a:xfrm>
            <a:off x="859659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8501286-A05C-C953-B312-1DAC940FFA59}"/>
              </a:ext>
            </a:extLst>
          </p:cNvPr>
          <p:cNvSpPr/>
          <p:nvPr/>
        </p:nvSpPr>
        <p:spPr>
          <a:xfrm>
            <a:off x="2780534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00820763-7560-5385-1821-C1F4DFCEEA1D}"/>
              </a:ext>
            </a:extLst>
          </p:cNvPr>
          <p:cNvSpPr txBox="1"/>
          <p:nvPr/>
        </p:nvSpPr>
        <p:spPr>
          <a:xfrm>
            <a:off x="754243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D7097E0D-4EB9-9FC6-7470-A2EF49307D98}"/>
              </a:ext>
            </a:extLst>
          </p:cNvPr>
          <p:cNvSpPr txBox="1"/>
          <p:nvPr/>
        </p:nvSpPr>
        <p:spPr>
          <a:xfrm>
            <a:off x="1354552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DFC0D1F-FCE8-8199-2B4B-6D10320FE532}"/>
              </a:ext>
            </a:extLst>
          </p:cNvPr>
          <p:cNvSpPr txBox="1"/>
          <p:nvPr/>
        </p:nvSpPr>
        <p:spPr>
          <a:xfrm>
            <a:off x="1989778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482" name="Graphic 481">
            <a:extLst>
              <a:ext uri="{FF2B5EF4-FFF2-40B4-BE49-F238E27FC236}">
                <a16:creationId xmlns:a16="http://schemas.microsoft.com/office/drawing/2014/main" id="{919472F7-4836-FDF0-5F48-BA43E6300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17" y="5867646"/>
            <a:ext cx="228600" cy="228600"/>
          </a:xfrm>
          <a:prstGeom prst="rect">
            <a:avLst/>
          </a:prstGeom>
        </p:spPr>
      </p:pic>
      <p:sp>
        <p:nvSpPr>
          <p:cNvPr id="483" name="TextBox 482">
            <a:extLst>
              <a:ext uri="{FF2B5EF4-FFF2-40B4-BE49-F238E27FC236}">
                <a16:creationId xmlns:a16="http://schemas.microsoft.com/office/drawing/2014/main" id="{2C0C9715-1A45-AE1A-E123-FEBA9F5EBB22}"/>
              </a:ext>
            </a:extLst>
          </p:cNvPr>
          <p:cNvSpPr txBox="1"/>
          <p:nvPr/>
        </p:nvSpPr>
        <p:spPr>
          <a:xfrm>
            <a:off x="2646264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484" name="Graphic 483">
            <a:extLst>
              <a:ext uri="{FF2B5EF4-FFF2-40B4-BE49-F238E27FC236}">
                <a16:creationId xmlns:a16="http://schemas.microsoft.com/office/drawing/2014/main" id="{2BBC8C7C-0413-A637-1660-22E2E29DF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6538" y="5880200"/>
            <a:ext cx="182880" cy="182880"/>
          </a:xfrm>
          <a:prstGeom prst="rect">
            <a:avLst/>
          </a:prstGeom>
        </p:spPr>
      </p:pic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23AC36F7-13D9-1455-0E7A-8D1A8F6F61FB}"/>
              </a:ext>
            </a:extLst>
          </p:cNvPr>
          <p:cNvSpPr/>
          <p:nvPr/>
        </p:nvSpPr>
        <p:spPr>
          <a:xfrm>
            <a:off x="722626" y="1649740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4FBB3577-7EA2-A4E8-D9EE-F3FF4AFF1AD5}"/>
              </a:ext>
            </a:extLst>
          </p:cNvPr>
          <p:cNvSpPr txBox="1"/>
          <p:nvPr/>
        </p:nvSpPr>
        <p:spPr>
          <a:xfrm>
            <a:off x="907244" y="1697805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 / Service Name / Group’</a:t>
            </a:r>
          </a:p>
        </p:txBody>
      </p:sp>
      <p:pic>
        <p:nvPicPr>
          <p:cNvPr id="490" name="Graphic 489">
            <a:extLst>
              <a:ext uri="{FF2B5EF4-FFF2-40B4-BE49-F238E27FC236}">
                <a16:creationId xmlns:a16="http://schemas.microsoft.com/office/drawing/2014/main" id="{445B8F33-5C28-6900-25F3-90ED75E5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079" y="1728114"/>
            <a:ext cx="137160" cy="13716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42FEEB41-5662-3864-1A2B-E1D3884AB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71" y="5880240"/>
            <a:ext cx="182880" cy="182880"/>
          </a:xfrm>
          <a:prstGeom prst="rect">
            <a:avLst/>
          </a:prstGeom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F0257EC5-FD4E-87CE-71AC-5CAAE0E3C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8200" y="5881704"/>
            <a:ext cx="210312" cy="210312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F15D6636-304D-70C3-AFE9-4F2CCF9C9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891" y="1255694"/>
            <a:ext cx="302822" cy="228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2F023C3E-8106-D511-6CD1-BEFDF43356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8976" y="1270619"/>
            <a:ext cx="228600" cy="22860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F898CCA-C093-DC78-3B86-4CAD3374FD7D}"/>
              </a:ext>
            </a:extLst>
          </p:cNvPr>
          <p:cNvSpPr/>
          <p:nvPr/>
        </p:nvSpPr>
        <p:spPr>
          <a:xfrm>
            <a:off x="623004" y="2316703"/>
            <a:ext cx="2532888" cy="350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2025FED-0FBE-4C94-E5F5-0238975250AC}"/>
              </a:ext>
            </a:extLst>
          </p:cNvPr>
          <p:cNvGrpSpPr/>
          <p:nvPr/>
        </p:nvGrpSpPr>
        <p:grpSpPr>
          <a:xfrm>
            <a:off x="689524" y="2397066"/>
            <a:ext cx="2470683" cy="346231"/>
            <a:chOff x="9046274" y="2291406"/>
            <a:chExt cx="2470683" cy="346231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E0E14590-99A9-A0B3-52B6-CF189570E124}"/>
                </a:ext>
              </a:extLst>
            </p:cNvPr>
            <p:cNvSpPr txBox="1"/>
            <p:nvPr/>
          </p:nvSpPr>
          <p:spPr>
            <a:xfrm>
              <a:off x="9046274" y="2338544"/>
              <a:ext cx="13708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Services (2 / 10)</a:t>
              </a:r>
            </a:p>
          </p:txBody>
        </p:sp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A68FC533-0F0B-B02D-54D7-320DEAC5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B29734-2344-8D06-B66A-7BF8091513ED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A617284-9252-0940-BCCD-551F1AAD9BE5}"/>
              </a:ext>
            </a:extLst>
          </p:cNvPr>
          <p:cNvGrpSpPr/>
          <p:nvPr/>
        </p:nvGrpSpPr>
        <p:grpSpPr>
          <a:xfrm>
            <a:off x="705749" y="2808689"/>
            <a:ext cx="2470683" cy="346231"/>
            <a:chOff x="9046274" y="2291406"/>
            <a:chExt cx="2470683" cy="346231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623E2B1-2269-D726-655A-FFFCDD543FA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Oil Change (0 / 10)</a:t>
              </a:r>
            </a:p>
          </p:txBody>
        </p: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E77DC6EB-532D-E4B4-BB29-03CDA419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D4A0F12-4719-227A-A0F4-BD93789522D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6D5C8C1-C5AD-AD2A-7AA8-D56E6913502D}"/>
              </a:ext>
            </a:extLst>
          </p:cNvPr>
          <p:cNvGrpSpPr/>
          <p:nvPr/>
        </p:nvGrpSpPr>
        <p:grpSpPr>
          <a:xfrm>
            <a:off x="684450" y="3252068"/>
            <a:ext cx="2470683" cy="346231"/>
            <a:chOff x="9046274" y="2291406"/>
            <a:chExt cx="2470683" cy="34623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F52D3E-736F-7643-8708-F5DB0390980C}"/>
                </a:ext>
              </a:extLst>
            </p:cNvPr>
            <p:cNvSpPr txBox="1"/>
            <p:nvPr/>
          </p:nvSpPr>
          <p:spPr>
            <a:xfrm>
              <a:off x="9046274" y="2338544"/>
              <a:ext cx="12747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 service (10 / 10)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3121691-ECAE-08D4-C6B5-FCEE1249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E938033-0BBB-DD75-7E2F-8EAC6F377E17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306BDDE-A2C6-30DC-232C-89E3E26C1AF4}"/>
              </a:ext>
            </a:extLst>
          </p:cNvPr>
          <p:cNvGrpSpPr/>
          <p:nvPr/>
        </p:nvGrpSpPr>
        <p:grpSpPr>
          <a:xfrm>
            <a:off x="681561" y="3693279"/>
            <a:ext cx="2470683" cy="346231"/>
            <a:chOff x="9046274" y="2291406"/>
            <a:chExt cx="2470683" cy="346231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5EF6D34-FE6C-2450-C6D4-A7382D0281F7}"/>
                </a:ext>
              </a:extLst>
            </p:cNvPr>
            <p:cNvSpPr txBox="1"/>
            <p:nvPr/>
          </p:nvSpPr>
          <p:spPr>
            <a:xfrm>
              <a:off x="9046274" y="2338544"/>
              <a:ext cx="10935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 (1 / 2)</a:t>
              </a: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9758261C-EDA7-75C1-C8E1-C0891D4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3518E98-45E6-942E-672D-28661E82AE14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5608305-9EE0-2D06-D1B1-BEFCD8D4E7B7}"/>
              </a:ext>
            </a:extLst>
          </p:cNvPr>
          <p:cNvGrpSpPr/>
          <p:nvPr/>
        </p:nvGrpSpPr>
        <p:grpSpPr>
          <a:xfrm>
            <a:off x="699085" y="4126754"/>
            <a:ext cx="2470683" cy="346231"/>
            <a:chOff x="9046274" y="2291406"/>
            <a:chExt cx="2470683" cy="346231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40F4456-863F-058B-F0BB-B6709863C868}"/>
                </a:ext>
              </a:extLst>
            </p:cNvPr>
            <p:cNvSpPr txBox="1"/>
            <p:nvPr/>
          </p:nvSpPr>
          <p:spPr>
            <a:xfrm>
              <a:off x="9046274" y="2338544"/>
              <a:ext cx="12875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Headlight change (1 / 1)</a:t>
              </a:r>
            </a:p>
          </p:txBody>
        </p: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7C2590F3-37A4-1DB9-5C47-2F35FC28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36B6BD4-E9D3-CA43-61C3-4A0509D95DD3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54645BF-38FD-F3A4-D04A-27DCDD12AE31}"/>
              </a:ext>
            </a:extLst>
          </p:cNvPr>
          <p:cNvGrpSpPr/>
          <p:nvPr/>
        </p:nvGrpSpPr>
        <p:grpSpPr>
          <a:xfrm>
            <a:off x="705749" y="4566952"/>
            <a:ext cx="2470683" cy="346231"/>
            <a:chOff x="9046274" y="2291406"/>
            <a:chExt cx="2470683" cy="346231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B89F18B-8BD9-FC09-A392-4FE1D44FF6A6}"/>
                </a:ext>
              </a:extLst>
            </p:cNvPr>
            <p:cNvSpPr txBox="1"/>
            <p:nvPr/>
          </p:nvSpPr>
          <p:spPr>
            <a:xfrm>
              <a:off x="9046274" y="2338544"/>
              <a:ext cx="1043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repair (1 / 1)</a:t>
              </a:r>
            </a:p>
          </p:txBody>
        </p:sp>
        <p:pic>
          <p:nvPicPr>
            <p:cNvPr id="263" name="Graphic 262">
              <a:extLst>
                <a:ext uri="{FF2B5EF4-FFF2-40B4-BE49-F238E27FC236}">
                  <a16:creationId xmlns:a16="http://schemas.microsoft.com/office/drawing/2014/main" id="{3FB3F735-D40E-DB43-3173-D7192DBE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8CBBF7A-A3EF-0DEE-EEF7-D929B185D4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2371FCA-8CFE-6D28-D04C-45FF7310BEE7}"/>
              </a:ext>
            </a:extLst>
          </p:cNvPr>
          <p:cNvGrpSpPr/>
          <p:nvPr/>
        </p:nvGrpSpPr>
        <p:grpSpPr>
          <a:xfrm>
            <a:off x="694524" y="4998478"/>
            <a:ext cx="2470683" cy="346231"/>
            <a:chOff x="9046274" y="2291406"/>
            <a:chExt cx="2470683" cy="346231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4425BDE-010A-53CE-8043-F754913FEFCF}"/>
                </a:ext>
              </a:extLst>
            </p:cNvPr>
            <p:cNvSpPr txBox="1"/>
            <p:nvPr/>
          </p:nvSpPr>
          <p:spPr>
            <a:xfrm>
              <a:off x="9046274" y="2338544"/>
              <a:ext cx="11496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 change (1 / 1) 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75AC51EB-2ED4-5D86-4DB1-BC617DC4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14B9CCC-FA48-B9B0-CF13-FCEDA152E6E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1750D45-39AE-23B5-5456-782BEA137586}"/>
              </a:ext>
            </a:extLst>
          </p:cNvPr>
          <p:cNvGrpSpPr/>
          <p:nvPr/>
        </p:nvGrpSpPr>
        <p:grpSpPr>
          <a:xfrm>
            <a:off x="702549" y="5420381"/>
            <a:ext cx="2470683" cy="346231"/>
            <a:chOff x="9046274" y="2291406"/>
            <a:chExt cx="2470683" cy="34623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C8B67F9-84D3-954C-A7F0-D8050272BBEA}"/>
                </a:ext>
              </a:extLst>
            </p:cNvPr>
            <p:cNvSpPr txBox="1"/>
            <p:nvPr/>
          </p:nvSpPr>
          <p:spPr>
            <a:xfrm>
              <a:off x="9046274" y="2338544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Gear repair (1 / 5)</a:t>
              </a:r>
            </a:p>
          </p:txBody>
        </p:sp>
        <p:pic>
          <p:nvPicPr>
            <p:cNvPr id="271" name="Graphic 270">
              <a:extLst>
                <a:ext uri="{FF2B5EF4-FFF2-40B4-BE49-F238E27FC236}">
                  <a16:creationId xmlns:a16="http://schemas.microsoft.com/office/drawing/2014/main" id="{7B4F844D-23D7-84BE-F5A0-E47AEDCD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9981B2D-77DE-E738-EC49-229B4F8DBAA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32853308-1B4A-0A56-1B2E-9196E8A974BA}"/>
              </a:ext>
            </a:extLst>
          </p:cNvPr>
          <p:cNvSpPr txBox="1"/>
          <p:nvPr/>
        </p:nvSpPr>
        <p:spPr>
          <a:xfrm>
            <a:off x="2464967" y="241571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DB1C6F71-7F4C-701F-261E-252BCCCC05AA}"/>
              </a:ext>
            </a:extLst>
          </p:cNvPr>
          <p:cNvSpPr txBox="1"/>
          <p:nvPr/>
        </p:nvSpPr>
        <p:spPr>
          <a:xfrm>
            <a:off x="2596413" y="2829264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B07D695-16F4-F26F-E598-648DB8B5BF02}"/>
              </a:ext>
            </a:extLst>
          </p:cNvPr>
          <p:cNvSpPr txBox="1"/>
          <p:nvPr/>
        </p:nvSpPr>
        <p:spPr>
          <a:xfrm>
            <a:off x="2399244" y="326115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C76E95-AF7C-2456-CAF4-6C80E4850879}"/>
              </a:ext>
            </a:extLst>
          </p:cNvPr>
          <p:cNvSpPr txBox="1"/>
          <p:nvPr/>
        </p:nvSpPr>
        <p:spPr>
          <a:xfrm>
            <a:off x="2464967" y="3710455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100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92FE43F-0793-FEE0-289F-956D8586D2EB}"/>
              </a:ext>
            </a:extLst>
          </p:cNvPr>
          <p:cNvSpPr txBox="1"/>
          <p:nvPr/>
        </p:nvSpPr>
        <p:spPr>
          <a:xfrm>
            <a:off x="2421049" y="4151493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57570AC-F48C-3329-8E42-0AA10E52CC5E}"/>
              </a:ext>
            </a:extLst>
          </p:cNvPr>
          <p:cNvSpPr txBox="1"/>
          <p:nvPr/>
        </p:nvSpPr>
        <p:spPr>
          <a:xfrm>
            <a:off x="2498630" y="4581636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6851F"/>
                </a:solidFill>
                <a:latin typeface="Arial Nova" panose="020B0504020202020204" pitchFamily="34" charset="0"/>
              </a:rPr>
              <a:t>Rs. 10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58B0C60-C809-85F7-EDD0-BC46A9BA1D85}"/>
              </a:ext>
            </a:extLst>
          </p:cNvPr>
          <p:cNvSpPr txBox="1"/>
          <p:nvPr/>
        </p:nvSpPr>
        <p:spPr>
          <a:xfrm>
            <a:off x="2498630" y="5033123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Rs. 89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1B72E99-500A-00EB-F261-C666566AB5FB}"/>
              </a:ext>
            </a:extLst>
          </p:cNvPr>
          <p:cNvSpPr txBox="1"/>
          <p:nvPr/>
        </p:nvSpPr>
        <p:spPr>
          <a:xfrm>
            <a:off x="1935976" y="4296287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51AAD954-12E9-E504-F88C-8EB34BE763A6}"/>
              </a:ext>
            </a:extLst>
          </p:cNvPr>
          <p:cNvSpPr txBox="1"/>
          <p:nvPr/>
        </p:nvSpPr>
        <p:spPr>
          <a:xfrm>
            <a:off x="1900710" y="4698122"/>
            <a:ext cx="11128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6% higher than average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E41586E-3C60-2795-43B3-22D611F64B4E}"/>
              </a:ext>
            </a:extLst>
          </p:cNvPr>
          <p:cNvSpPr txBox="1"/>
          <p:nvPr/>
        </p:nvSpPr>
        <p:spPr>
          <a:xfrm>
            <a:off x="2421049" y="5390954"/>
            <a:ext cx="592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92D050"/>
                </a:solidFill>
                <a:latin typeface="Arial Nova" panose="020B0504020202020204" pitchFamily="34" charset="0"/>
              </a:rPr>
              <a:t>Rs. 123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94B0C73-55C3-AED8-8071-7346439853E1}"/>
              </a:ext>
            </a:extLst>
          </p:cNvPr>
          <p:cNvSpPr txBox="1"/>
          <p:nvPr/>
        </p:nvSpPr>
        <p:spPr>
          <a:xfrm>
            <a:off x="1935976" y="5535748"/>
            <a:ext cx="10775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5% lower than average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38E2423-FD5A-D22E-5375-1BA1973A64CA}"/>
              </a:ext>
            </a:extLst>
          </p:cNvPr>
          <p:cNvSpPr txBox="1"/>
          <p:nvPr/>
        </p:nvSpPr>
        <p:spPr>
          <a:xfrm>
            <a:off x="564628" y="207125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Summary (Rs 1200)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id="{4341DB19-4E38-D822-DF3E-6504E28B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30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34D7057E-1D29-2E0C-029C-B8F28B50360E}"/>
              </a:ext>
            </a:extLst>
          </p:cNvPr>
          <p:cNvSpPr/>
          <p:nvPr/>
        </p:nvSpPr>
        <p:spPr>
          <a:xfrm>
            <a:off x="508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9DFF3CF-72F3-FD53-7BDA-7C4D0DD21370}"/>
              </a:ext>
            </a:extLst>
          </p:cNvPr>
          <p:cNvSpPr/>
          <p:nvPr/>
        </p:nvSpPr>
        <p:spPr>
          <a:xfrm>
            <a:off x="4451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4169AB-C72A-3134-4BB9-21EDAC2D9AC3}"/>
              </a:ext>
            </a:extLst>
          </p:cNvPr>
          <p:cNvSpPr/>
          <p:nvPr/>
        </p:nvSpPr>
        <p:spPr>
          <a:xfrm>
            <a:off x="381650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C217778-2A73-4C2A-DA7A-3F74A2353E9A}"/>
              </a:ext>
            </a:extLst>
          </p:cNvPr>
          <p:cNvSpPr/>
          <p:nvPr/>
        </p:nvSpPr>
        <p:spPr>
          <a:xfrm>
            <a:off x="573738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EBF40DA-DABC-E00D-2E0E-87F4EE5AD919}"/>
              </a:ext>
            </a:extLst>
          </p:cNvPr>
          <p:cNvSpPr txBox="1"/>
          <p:nvPr/>
        </p:nvSpPr>
        <p:spPr>
          <a:xfrm>
            <a:off x="3711090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DF5E7A4-8421-A48B-1A66-A051CC29AE9E}"/>
              </a:ext>
            </a:extLst>
          </p:cNvPr>
          <p:cNvSpPr txBox="1"/>
          <p:nvPr/>
        </p:nvSpPr>
        <p:spPr>
          <a:xfrm>
            <a:off x="4311399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A88C51A-62C2-F003-2D1F-9D184743103C}"/>
              </a:ext>
            </a:extLst>
          </p:cNvPr>
          <p:cNvSpPr txBox="1"/>
          <p:nvPr/>
        </p:nvSpPr>
        <p:spPr>
          <a:xfrm>
            <a:off x="4946625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300" name="Graphic 299">
            <a:extLst>
              <a:ext uri="{FF2B5EF4-FFF2-40B4-BE49-F238E27FC236}">
                <a16:creationId xmlns:a16="http://schemas.microsoft.com/office/drawing/2014/main" id="{40AF5FC2-362F-7242-E725-8A1092A3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264" y="5867646"/>
            <a:ext cx="228600" cy="228600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EA6492F-1AF5-2D06-FAFE-C132BD9B91E2}"/>
              </a:ext>
            </a:extLst>
          </p:cNvPr>
          <p:cNvSpPr txBox="1"/>
          <p:nvPr/>
        </p:nvSpPr>
        <p:spPr>
          <a:xfrm>
            <a:off x="5603111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302" name="Graphic 301">
            <a:extLst>
              <a:ext uri="{FF2B5EF4-FFF2-40B4-BE49-F238E27FC236}">
                <a16:creationId xmlns:a16="http://schemas.microsoft.com/office/drawing/2014/main" id="{7FA96B01-E44B-597D-E4F0-9AE59A928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3385" y="5880200"/>
            <a:ext cx="182880" cy="182880"/>
          </a:xfrm>
          <a:prstGeom prst="rect">
            <a:avLst/>
          </a:prstGeom>
        </p:spPr>
      </p:pic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A7BF399D-84C6-A749-6525-F880CEB1FC0D}"/>
              </a:ext>
            </a:extLst>
          </p:cNvPr>
          <p:cNvSpPr/>
          <p:nvPr/>
        </p:nvSpPr>
        <p:spPr>
          <a:xfrm>
            <a:off x="3679473" y="1480408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1C2F230-95BB-A1F6-BD80-E12B1DC8E54B}"/>
              </a:ext>
            </a:extLst>
          </p:cNvPr>
          <p:cNvSpPr txBox="1"/>
          <p:nvPr/>
        </p:nvSpPr>
        <p:spPr>
          <a:xfrm>
            <a:off x="3864091" y="152847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‘Service’</a:t>
            </a:r>
          </a:p>
        </p:txBody>
      </p:sp>
      <p:pic>
        <p:nvPicPr>
          <p:cNvPr id="308" name="Graphic 307">
            <a:extLst>
              <a:ext uri="{FF2B5EF4-FFF2-40B4-BE49-F238E27FC236}">
                <a16:creationId xmlns:a16="http://schemas.microsoft.com/office/drawing/2014/main" id="{D0B0BD68-757B-4F22-6BDD-14513D1F4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7926" y="1558782"/>
            <a:ext cx="137160" cy="137160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2687BBF9-8962-86CF-4287-376993ADC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218" y="5880240"/>
            <a:ext cx="182880" cy="18288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80F36C6C-BE60-0AA6-815C-7201BCF39D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5047" y="5881704"/>
            <a:ext cx="210312" cy="210312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4A9DBB1F-CDB7-6808-8663-B83BB8774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5738" y="1225214"/>
            <a:ext cx="302822" cy="228600"/>
          </a:xfrm>
          <a:prstGeom prst="rect">
            <a:avLst/>
          </a:prstGeom>
        </p:spPr>
      </p:pic>
      <p:sp>
        <p:nvSpPr>
          <p:cNvPr id="531" name="TextBox 530">
            <a:extLst>
              <a:ext uri="{FF2B5EF4-FFF2-40B4-BE49-F238E27FC236}">
                <a16:creationId xmlns:a16="http://schemas.microsoft.com/office/drawing/2014/main" id="{AF234C97-0B1F-BC21-9331-DD2D7657DCC7}"/>
              </a:ext>
            </a:extLst>
          </p:cNvPr>
          <p:cNvSpPr txBox="1"/>
          <p:nvPr/>
        </p:nvSpPr>
        <p:spPr>
          <a:xfrm>
            <a:off x="3827795" y="1224098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Services (Rs. 1120)</a:t>
            </a:r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85665285-4479-A075-8825-B1A673A691A5}"/>
              </a:ext>
            </a:extLst>
          </p:cNvPr>
          <p:cNvGrpSpPr/>
          <p:nvPr/>
        </p:nvGrpSpPr>
        <p:grpSpPr>
          <a:xfrm>
            <a:off x="3613570" y="1913249"/>
            <a:ext cx="2470683" cy="346231"/>
            <a:chOff x="9046274" y="2291406"/>
            <a:chExt cx="2470683" cy="34623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2C76AD17-5A93-3A6B-683B-8EA34349F939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pic>
          <p:nvPicPr>
            <p:cNvPr id="658" name="Graphic 657">
              <a:extLst>
                <a:ext uri="{FF2B5EF4-FFF2-40B4-BE49-F238E27FC236}">
                  <a16:creationId xmlns:a16="http://schemas.microsoft.com/office/drawing/2014/main" id="{58AE9694-A141-0B3A-0939-B8E2C6CB6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F133DDA9-04C5-1D37-265B-50AEE8A94056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C2716273-0F66-99CE-508C-5BCCF0AD5BB5}"/>
              </a:ext>
            </a:extLst>
          </p:cNvPr>
          <p:cNvGrpSpPr/>
          <p:nvPr/>
        </p:nvGrpSpPr>
        <p:grpSpPr>
          <a:xfrm>
            <a:off x="3629795" y="2324872"/>
            <a:ext cx="2470683" cy="346231"/>
            <a:chOff x="9046274" y="2291406"/>
            <a:chExt cx="2470683" cy="346231"/>
          </a:xfrm>
        </p:grpSpPr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A75047A7-0344-2865-4C6B-1314F8A69083}"/>
                </a:ext>
              </a:extLst>
            </p:cNvPr>
            <p:cNvSpPr txBox="1"/>
            <p:nvPr/>
          </p:nvSpPr>
          <p:spPr>
            <a:xfrm>
              <a:off x="9046274" y="2338544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Wax &amp; water</a:t>
              </a:r>
            </a:p>
          </p:txBody>
        </p:sp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F3E8237E-1BB8-115B-2345-F9B68AAF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9F1E4AE0-4A87-2954-853F-7501F8E67EC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B949C6F6-D8E6-24A0-E501-B1D4C59A0F5B}"/>
              </a:ext>
            </a:extLst>
          </p:cNvPr>
          <p:cNvGrpSpPr/>
          <p:nvPr/>
        </p:nvGrpSpPr>
        <p:grpSpPr>
          <a:xfrm>
            <a:off x="3608496" y="2768251"/>
            <a:ext cx="2470683" cy="346231"/>
            <a:chOff x="9046274" y="2291406"/>
            <a:chExt cx="2470683" cy="346231"/>
          </a:xfrm>
        </p:grpSpPr>
        <p:sp>
          <p:nvSpPr>
            <p:cNvPr id="665" name="TextBox 664">
              <a:extLst>
                <a:ext uri="{FF2B5EF4-FFF2-40B4-BE49-F238E27FC236}">
                  <a16:creationId xmlns:a16="http://schemas.microsoft.com/office/drawing/2014/main" id="{F12CDFB1-648E-4F44-8409-A649FDBF3EC8}"/>
                </a:ext>
              </a:extLst>
            </p:cNvPr>
            <p:cNvSpPr txBox="1"/>
            <p:nvPr/>
          </p:nvSpPr>
          <p:spPr>
            <a:xfrm>
              <a:off x="9046274" y="2338544"/>
              <a:ext cx="10567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Cloth cleaning only</a:t>
              </a:r>
            </a:p>
          </p:txBody>
        </p:sp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373FEE9C-B3A6-3FA7-7594-BF0CE83B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F2D36F6-EA85-9E03-2CB4-2211A1FB81D2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id="{25B67E9A-29E1-C825-77B8-C9D9F50DF675}"/>
              </a:ext>
            </a:extLst>
          </p:cNvPr>
          <p:cNvSpPr txBox="1"/>
          <p:nvPr/>
        </p:nvSpPr>
        <p:spPr>
          <a:xfrm>
            <a:off x="5389013" y="1931900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B06EA84F-05A6-26E3-05E1-94136ACBAAD3}"/>
              </a:ext>
            </a:extLst>
          </p:cNvPr>
          <p:cNvSpPr txBox="1"/>
          <p:nvPr/>
        </p:nvSpPr>
        <p:spPr>
          <a:xfrm>
            <a:off x="5520459" y="2345447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F79793A1-38D4-2FD5-E39F-63695B7163E6}"/>
              </a:ext>
            </a:extLst>
          </p:cNvPr>
          <p:cNvSpPr txBox="1"/>
          <p:nvPr/>
        </p:nvSpPr>
        <p:spPr>
          <a:xfrm>
            <a:off x="5323290" y="27773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  <a:latin typeface="Arial Nova" panose="020B0504020202020204" pitchFamily="34" charset="0"/>
              </a:rPr>
              <a:t>Rs 1000</a:t>
            </a:r>
          </a:p>
        </p:txBody>
      </p:sp>
      <p:pic>
        <p:nvPicPr>
          <p:cNvPr id="699" name="Picture 698">
            <a:extLst>
              <a:ext uri="{FF2B5EF4-FFF2-40B4-BE49-F238E27FC236}">
                <a16:creationId xmlns:a16="http://schemas.microsoft.com/office/drawing/2014/main" id="{EA47DFB5-3F2D-7011-4289-C282985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75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00" name="Rectangle 699">
            <a:extLst>
              <a:ext uri="{FF2B5EF4-FFF2-40B4-BE49-F238E27FC236}">
                <a16:creationId xmlns:a16="http://schemas.microsoft.com/office/drawing/2014/main" id="{D8D4B2F2-BDCD-CA76-35F9-FBD7F5E818E4}"/>
              </a:ext>
            </a:extLst>
          </p:cNvPr>
          <p:cNvSpPr/>
          <p:nvPr/>
        </p:nvSpPr>
        <p:spPr>
          <a:xfrm>
            <a:off x="810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F255BABB-550A-E8DE-EFEA-756B8CF09B29}"/>
              </a:ext>
            </a:extLst>
          </p:cNvPr>
          <p:cNvSpPr/>
          <p:nvPr/>
        </p:nvSpPr>
        <p:spPr>
          <a:xfrm>
            <a:off x="7469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FC89180E-B32C-6F73-7340-2086FE2BFAAF}"/>
              </a:ext>
            </a:extLst>
          </p:cNvPr>
          <p:cNvSpPr/>
          <p:nvPr/>
        </p:nvSpPr>
        <p:spPr>
          <a:xfrm>
            <a:off x="6834851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2DB98E1F-3419-3EB5-0D9D-55250A55260D}"/>
              </a:ext>
            </a:extLst>
          </p:cNvPr>
          <p:cNvSpPr/>
          <p:nvPr/>
        </p:nvSpPr>
        <p:spPr>
          <a:xfrm>
            <a:off x="8755726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8E26F0D4-CB25-4A0E-622B-2E4423F2F6F3}"/>
              </a:ext>
            </a:extLst>
          </p:cNvPr>
          <p:cNvSpPr txBox="1"/>
          <p:nvPr/>
        </p:nvSpPr>
        <p:spPr>
          <a:xfrm>
            <a:off x="6729435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9A8510F0-E077-4ED0-2045-8ABB65119A84}"/>
              </a:ext>
            </a:extLst>
          </p:cNvPr>
          <p:cNvSpPr txBox="1"/>
          <p:nvPr/>
        </p:nvSpPr>
        <p:spPr>
          <a:xfrm>
            <a:off x="7329744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6C91B434-12DB-00FD-0A41-C4D31AC86B10}"/>
              </a:ext>
            </a:extLst>
          </p:cNvPr>
          <p:cNvSpPr txBox="1"/>
          <p:nvPr/>
        </p:nvSpPr>
        <p:spPr>
          <a:xfrm>
            <a:off x="7964970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07" name="Graphic 706">
            <a:extLst>
              <a:ext uri="{FF2B5EF4-FFF2-40B4-BE49-F238E27FC236}">
                <a16:creationId xmlns:a16="http://schemas.microsoft.com/office/drawing/2014/main" id="{2A9CFD65-1DD0-3566-2DDE-63AE23389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609" y="5867646"/>
            <a:ext cx="228600" cy="228600"/>
          </a:xfrm>
          <a:prstGeom prst="rect">
            <a:avLst/>
          </a:prstGeom>
        </p:spPr>
      </p:pic>
      <p:sp>
        <p:nvSpPr>
          <p:cNvPr id="708" name="TextBox 707">
            <a:extLst>
              <a:ext uri="{FF2B5EF4-FFF2-40B4-BE49-F238E27FC236}">
                <a16:creationId xmlns:a16="http://schemas.microsoft.com/office/drawing/2014/main" id="{6DE002B1-FADD-5A24-BAD0-654E4A647531}"/>
              </a:ext>
            </a:extLst>
          </p:cNvPr>
          <p:cNvSpPr txBox="1"/>
          <p:nvPr/>
        </p:nvSpPr>
        <p:spPr>
          <a:xfrm>
            <a:off x="8621456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09" name="Graphic 708">
            <a:extLst>
              <a:ext uri="{FF2B5EF4-FFF2-40B4-BE49-F238E27FC236}">
                <a16:creationId xmlns:a16="http://schemas.microsoft.com/office/drawing/2014/main" id="{50BEE57F-2286-C5A8-0F35-5594E397D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730" y="5880200"/>
            <a:ext cx="182880" cy="18288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67C4E270-A11B-1421-AB5E-E01001FF7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1563" y="5880240"/>
            <a:ext cx="182880" cy="182880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70254DD6-7304-3DAB-5CC5-0207E3A76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392" y="5881704"/>
            <a:ext cx="210312" cy="210312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18EC69DC-43A7-9E41-1CE1-EED232597E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083" y="1225214"/>
            <a:ext cx="302822" cy="228600"/>
          </a:xfrm>
          <a:prstGeom prst="rect">
            <a:avLst/>
          </a:prstGeom>
        </p:spPr>
      </p:pic>
      <p:sp>
        <p:nvSpPr>
          <p:cNvPr id="716" name="TextBox 715">
            <a:extLst>
              <a:ext uri="{FF2B5EF4-FFF2-40B4-BE49-F238E27FC236}">
                <a16:creationId xmlns:a16="http://schemas.microsoft.com/office/drawing/2014/main" id="{35FDC9F4-B5AC-7A83-0C0F-4CAA25E347CA}"/>
              </a:ext>
            </a:extLst>
          </p:cNvPr>
          <p:cNvSpPr txBox="1"/>
          <p:nvPr/>
        </p:nvSpPr>
        <p:spPr>
          <a:xfrm>
            <a:off x="6846140" y="1224098"/>
            <a:ext cx="1402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Wax &amp; Water (Rs. 120)</a:t>
            </a:r>
          </a:p>
        </p:txBody>
      </p: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6477731E-CA17-722A-0175-FDC92DCBB5CE}"/>
              </a:ext>
            </a:extLst>
          </p:cNvPr>
          <p:cNvGrpSpPr/>
          <p:nvPr/>
        </p:nvGrpSpPr>
        <p:grpSpPr>
          <a:xfrm>
            <a:off x="6631915" y="1562455"/>
            <a:ext cx="2470683" cy="299093"/>
            <a:chOff x="9046274" y="2338544"/>
            <a:chExt cx="2470683" cy="299093"/>
          </a:xfrm>
        </p:grpSpPr>
        <p:sp>
          <p:nvSpPr>
            <p:cNvPr id="718" name="TextBox 717">
              <a:extLst>
                <a:ext uri="{FF2B5EF4-FFF2-40B4-BE49-F238E27FC236}">
                  <a16:creationId xmlns:a16="http://schemas.microsoft.com/office/drawing/2014/main" id="{1870D1E2-E2C7-D32B-632B-93944DBA8598}"/>
                </a:ext>
              </a:extLst>
            </p:cNvPr>
            <p:cNvSpPr txBox="1"/>
            <p:nvPr/>
          </p:nvSpPr>
          <p:spPr>
            <a:xfrm>
              <a:off x="9046274" y="2338544"/>
              <a:ext cx="7280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wash</a:t>
              </a:r>
            </a:p>
          </p:txBody>
        </p: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F1B5F78B-1C04-70BD-5809-429AB6FBB119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3A736758-8D23-7809-6011-FBDD3309FE8D}"/>
              </a:ext>
            </a:extLst>
          </p:cNvPr>
          <p:cNvGrpSpPr/>
          <p:nvPr/>
        </p:nvGrpSpPr>
        <p:grpSpPr>
          <a:xfrm>
            <a:off x="6648140" y="1926940"/>
            <a:ext cx="2470683" cy="346231"/>
            <a:chOff x="9046274" y="2291406"/>
            <a:chExt cx="2470683" cy="346231"/>
          </a:xfrm>
        </p:grpSpPr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A96B435B-9DC7-28C4-FBDE-DE9DAE5A01ED}"/>
                </a:ext>
              </a:extLst>
            </p:cNvPr>
            <p:cNvSpPr txBox="1"/>
            <p:nvPr/>
          </p:nvSpPr>
          <p:spPr>
            <a:xfrm>
              <a:off x="9046274" y="2338544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Products / Product Name</a:t>
              </a:r>
            </a:p>
          </p:txBody>
        </p:sp>
        <p:pic>
          <p:nvPicPr>
            <p:cNvPr id="723" name="Graphic 722">
              <a:extLst>
                <a:ext uri="{FF2B5EF4-FFF2-40B4-BE49-F238E27FC236}">
                  <a16:creationId xmlns:a16="http://schemas.microsoft.com/office/drawing/2014/main" id="{493FCF2D-692F-AF5B-C0FE-A6B9253A3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11251" y="2291406"/>
              <a:ext cx="274320" cy="274320"/>
            </a:xfrm>
            <a:prstGeom prst="rect">
              <a:avLst/>
            </a:prstGeom>
          </p:spPr>
        </p:pic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60880FA9-C2A6-ACEA-FD70-E72D48EABF7C}"/>
                </a:ext>
              </a:extLst>
            </p:cNvPr>
            <p:cNvCxnSpPr/>
            <p:nvPr/>
          </p:nvCxnSpPr>
          <p:spPr>
            <a:xfrm>
              <a:off x="9121229" y="2637637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9" name="TextBox 728">
            <a:extLst>
              <a:ext uri="{FF2B5EF4-FFF2-40B4-BE49-F238E27FC236}">
                <a16:creationId xmlns:a16="http://schemas.microsoft.com/office/drawing/2014/main" id="{0A802DA8-E22A-7F33-7572-3D463ECE4AD7}"/>
              </a:ext>
            </a:extLst>
          </p:cNvPr>
          <p:cNvSpPr txBox="1"/>
          <p:nvPr/>
        </p:nvSpPr>
        <p:spPr>
          <a:xfrm>
            <a:off x="8473081" y="1566227"/>
            <a:ext cx="548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120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5B1DEF4C-B5E3-5D72-65CB-4B51DE35B5DB}"/>
              </a:ext>
            </a:extLst>
          </p:cNvPr>
          <p:cNvSpPr txBox="1"/>
          <p:nvPr/>
        </p:nvSpPr>
        <p:spPr>
          <a:xfrm>
            <a:off x="8538804" y="1947515"/>
            <a:ext cx="417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 Nova" panose="020B0504020202020204" pitchFamily="34" charset="0"/>
              </a:rPr>
              <a:t>Rs 0</a:t>
            </a:r>
          </a:p>
        </p:txBody>
      </p:sp>
      <p:pic>
        <p:nvPicPr>
          <p:cNvPr id="732" name="Picture 731">
            <a:extLst>
              <a:ext uri="{FF2B5EF4-FFF2-40B4-BE49-F238E27FC236}">
                <a16:creationId xmlns:a16="http://schemas.microsoft.com/office/drawing/2014/main" id="{5B4C57D6-5222-DE74-025D-B4B0A42B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06" y="848532"/>
            <a:ext cx="2552700" cy="55435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33" name="Rectangle 732">
            <a:extLst>
              <a:ext uri="{FF2B5EF4-FFF2-40B4-BE49-F238E27FC236}">
                <a16:creationId xmlns:a16="http://schemas.microsoft.com/office/drawing/2014/main" id="{006E28FA-0B44-42A1-2DCD-C1C7E10FF66D}"/>
              </a:ext>
            </a:extLst>
          </p:cNvPr>
          <p:cNvSpPr/>
          <p:nvPr/>
        </p:nvSpPr>
        <p:spPr>
          <a:xfrm>
            <a:off x="1099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145D8A9F-3BD8-4F74-CB89-A4393832C452}"/>
              </a:ext>
            </a:extLst>
          </p:cNvPr>
          <p:cNvSpPr/>
          <p:nvPr/>
        </p:nvSpPr>
        <p:spPr>
          <a:xfrm>
            <a:off x="10364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3628B2AC-F7F4-0BB5-4736-621E04D4D1D8}"/>
              </a:ext>
            </a:extLst>
          </p:cNvPr>
          <p:cNvSpPr/>
          <p:nvPr/>
        </p:nvSpPr>
        <p:spPr>
          <a:xfrm>
            <a:off x="9729382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BF26151B-FA6C-9471-23D5-F89F98697E48}"/>
              </a:ext>
            </a:extLst>
          </p:cNvPr>
          <p:cNvSpPr/>
          <p:nvPr/>
        </p:nvSpPr>
        <p:spPr>
          <a:xfrm>
            <a:off x="11650257" y="5889344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E5E97BB6-07FC-6EEC-071E-F16B0C6916DA}"/>
              </a:ext>
            </a:extLst>
          </p:cNvPr>
          <p:cNvSpPr txBox="1"/>
          <p:nvPr/>
        </p:nvSpPr>
        <p:spPr>
          <a:xfrm>
            <a:off x="9623966" y="6025611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513D97F1-40D4-A66E-9BA1-5D7AFBAC3006}"/>
              </a:ext>
            </a:extLst>
          </p:cNvPr>
          <p:cNvSpPr txBox="1"/>
          <p:nvPr/>
        </p:nvSpPr>
        <p:spPr>
          <a:xfrm>
            <a:off x="10224275" y="6025611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739" name="TextBox 738">
            <a:extLst>
              <a:ext uri="{FF2B5EF4-FFF2-40B4-BE49-F238E27FC236}">
                <a16:creationId xmlns:a16="http://schemas.microsoft.com/office/drawing/2014/main" id="{B3282110-3537-0748-9BEF-A6E6843AAE60}"/>
              </a:ext>
            </a:extLst>
          </p:cNvPr>
          <p:cNvSpPr txBox="1"/>
          <p:nvPr/>
        </p:nvSpPr>
        <p:spPr>
          <a:xfrm>
            <a:off x="10859501" y="6025611"/>
            <a:ext cx="478016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Packages</a:t>
            </a:r>
          </a:p>
        </p:txBody>
      </p:sp>
      <p:pic>
        <p:nvPicPr>
          <p:cNvPr id="740" name="Graphic 739">
            <a:extLst>
              <a:ext uri="{FF2B5EF4-FFF2-40B4-BE49-F238E27FC236}">
                <a16:creationId xmlns:a16="http://schemas.microsoft.com/office/drawing/2014/main" id="{9BE5B65B-C74D-61AD-BFEF-9BD308364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140" y="5867646"/>
            <a:ext cx="228600" cy="228600"/>
          </a:xfrm>
          <a:prstGeom prst="rect">
            <a:avLst/>
          </a:prstGeom>
        </p:spPr>
      </p:pic>
      <p:sp>
        <p:nvSpPr>
          <p:cNvPr id="741" name="TextBox 740">
            <a:extLst>
              <a:ext uri="{FF2B5EF4-FFF2-40B4-BE49-F238E27FC236}">
                <a16:creationId xmlns:a16="http://schemas.microsoft.com/office/drawing/2014/main" id="{923D231B-7485-9C34-0E67-17079704DDD1}"/>
              </a:ext>
            </a:extLst>
          </p:cNvPr>
          <p:cNvSpPr txBox="1"/>
          <p:nvPr/>
        </p:nvSpPr>
        <p:spPr>
          <a:xfrm>
            <a:off x="11515987" y="6024291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742" name="Graphic 741">
            <a:extLst>
              <a:ext uri="{FF2B5EF4-FFF2-40B4-BE49-F238E27FC236}">
                <a16:creationId xmlns:a16="http://schemas.microsoft.com/office/drawing/2014/main" id="{E7450993-CAC0-B284-9169-97ED92270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6261" y="5880200"/>
            <a:ext cx="182880" cy="182880"/>
          </a:xfrm>
          <a:prstGeom prst="rect">
            <a:avLst/>
          </a:prstGeom>
        </p:spPr>
      </p:pic>
      <p:pic>
        <p:nvPicPr>
          <p:cNvPr id="743" name="Graphic 742">
            <a:extLst>
              <a:ext uri="{FF2B5EF4-FFF2-40B4-BE49-F238E27FC236}">
                <a16:creationId xmlns:a16="http://schemas.microsoft.com/office/drawing/2014/main" id="{0A1016AD-9610-8F88-2B5E-352C93972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6094" y="5880240"/>
            <a:ext cx="182880" cy="182880"/>
          </a:xfrm>
          <a:prstGeom prst="rect">
            <a:avLst/>
          </a:prstGeom>
        </p:spPr>
      </p:pic>
      <p:pic>
        <p:nvPicPr>
          <p:cNvPr id="744" name="Graphic 743">
            <a:extLst>
              <a:ext uri="{FF2B5EF4-FFF2-40B4-BE49-F238E27FC236}">
                <a16:creationId xmlns:a16="http://schemas.microsoft.com/office/drawing/2014/main" id="{A9FE5331-18C8-558F-1B45-DB844EB8C1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923" y="5881704"/>
            <a:ext cx="210312" cy="210312"/>
          </a:xfrm>
          <a:prstGeom prst="rect">
            <a:avLst/>
          </a:prstGeom>
        </p:spPr>
      </p:pic>
      <p:pic>
        <p:nvPicPr>
          <p:cNvPr id="745" name="Graphic 744">
            <a:extLst>
              <a:ext uri="{FF2B5EF4-FFF2-40B4-BE49-F238E27FC236}">
                <a16:creationId xmlns:a16="http://schemas.microsoft.com/office/drawing/2014/main" id="{B86665B6-C727-4016-D4B1-A6F82FCE4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08614" y="1225214"/>
            <a:ext cx="302822" cy="228600"/>
          </a:xfrm>
          <a:prstGeom prst="rect">
            <a:avLst/>
          </a:prstGeom>
        </p:spPr>
      </p:pic>
      <p:sp>
        <p:nvSpPr>
          <p:cNvPr id="746" name="TextBox 745">
            <a:extLst>
              <a:ext uri="{FF2B5EF4-FFF2-40B4-BE49-F238E27FC236}">
                <a16:creationId xmlns:a16="http://schemas.microsoft.com/office/drawing/2014/main" id="{E83F7EDB-850E-1495-E484-985090703780}"/>
              </a:ext>
            </a:extLst>
          </p:cNvPr>
          <p:cNvSpPr txBox="1"/>
          <p:nvPr/>
        </p:nvSpPr>
        <p:spPr>
          <a:xfrm>
            <a:off x="9740671" y="1224098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(Rs 10)</a:t>
            </a: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18209765-2892-AD56-D171-F59A1AC59815}"/>
              </a:ext>
            </a:extLst>
          </p:cNvPr>
          <p:cNvSpPr/>
          <p:nvPr/>
        </p:nvSpPr>
        <p:spPr>
          <a:xfrm>
            <a:off x="9566574" y="1564267"/>
            <a:ext cx="2337814" cy="306917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32274EAE-0CD8-2536-2DFA-8DD9C4384DAF}"/>
              </a:ext>
            </a:extLst>
          </p:cNvPr>
          <p:cNvSpPr txBox="1"/>
          <p:nvPr/>
        </p:nvSpPr>
        <p:spPr>
          <a:xfrm>
            <a:off x="9751192" y="1612332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Search for ‘Product Name’</a:t>
            </a:r>
          </a:p>
        </p:txBody>
      </p:sp>
      <p:pic>
        <p:nvPicPr>
          <p:cNvPr id="758" name="Graphic 757">
            <a:extLst>
              <a:ext uri="{FF2B5EF4-FFF2-40B4-BE49-F238E27FC236}">
                <a16:creationId xmlns:a16="http://schemas.microsoft.com/office/drawing/2014/main" id="{5AF5A0DE-9254-66D5-4FC5-C217503CA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027" y="1642641"/>
            <a:ext cx="137160" cy="137160"/>
          </a:xfrm>
          <a:prstGeom prst="rect">
            <a:avLst/>
          </a:prstGeom>
        </p:spPr>
      </p:pic>
      <p:grpSp>
        <p:nvGrpSpPr>
          <p:cNvPr id="765" name="Group 764">
            <a:extLst>
              <a:ext uri="{FF2B5EF4-FFF2-40B4-BE49-F238E27FC236}">
                <a16:creationId xmlns:a16="http://schemas.microsoft.com/office/drawing/2014/main" id="{12202379-F1D1-C6BB-3FD8-A9856E86A9A6}"/>
              </a:ext>
            </a:extLst>
          </p:cNvPr>
          <p:cNvGrpSpPr/>
          <p:nvPr/>
        </p:nvGrpSpPr>
        <p:grpSpPr>
          <a:xfrm>
            <a:off x="9588735" y="2136873"/>
            <a:ext cx="2439931" cy="274240"/>
            <a:chOff x="9107469" y="2136873"/>
            <a:chExt cx="2439931" cy="274240"/>
          </a:xfrm>
        </p:grpSpPr>
        <p:sp>
          <p:nvSpPr>
            <p:cNvPr id="748" name="TextBox 747">
              <a:extLst>
                <a:ext uri="{FF2B5EF4-FFF2-40B4-BE49-F238E27FC236}">
                  <a16:creationId xmlns:a16="http://schemas.microsoft.com/office/drawing/2014/main" id="{56ACFF22-39DE-4C88-1235-B86E47010FC4}"/>
                </a:ext>
              </a:extLst>
            </p:cNvPr>
            <p:cNvSpPr txBox="1"/>
            <p:nvPr/>
          </p:nvSpPr>
          <p:spPr>
            <a:xfrm>
              <a:off x="9337759" y="2156460"/>
              <a:ext cx="5966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XYZ wax</a:t>
              </a:r>
            </a:p>
          </p:txBody>
        </p: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3A520D49-4762-831D-E360-9379CEAF4C7D}"/>
                </a:ext>
              </a:extLst>
            </p:cNvPr>
            <p:cNvCxnSpPr/>
            <p:nvPr/>
          </p:nvCxnSpPr>
          <p:spPr>
            <a:xfrm>
              <a:off x="9142162" y="2411113"/>
              <a:ext cx="23957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9CC4B0D9-A988-8B09-AA93-E163DB4A3369}"/>
                </a:ext>
              </a:extLst>
            </p:cNvPr>
            <p:cNvSpPr txBox="1"/>
            <p:nvPr/>
          </p:nvSpPr>
          <p:spPr>
            <a:xfrm>
              <a:off x="11064576" y="2136873"/>
              <a:ext cx="482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0B0F0"/>
                  </a:solidFill>
                  <a:latin typeface="Arial Nova" panose="020B0504020202020204" pitchFamily="34" charset="0"/>
                </a:rPr>
                <a:t>Rs 10</a:t>
              </a:r>
            </a:p>
          </p:txBody>
        </p:sp>
        <p:pic>
          <p:nvPicPr>
            <p:cNvPr id="764" name="Graphic 763">
              <a:extLst>
                <a:ext uri="{FF2B5EF4-FFF2-40B4-BE49-F238E27FC236}">
                  <a16:creationId xmlns:a16="http://schemas.microsoft.com/office/drawing/2014/main" id="{096A4C3A-6946-8A7A-08C0-82E219C20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469" y="2171664"/>
              <a:ext cx="228600" cy="228600"/>
            </a:xfrm>
            <a:prstGeom prst="rect">
              <a:avLst/>
            </a:prstGeom>
          </p:spPr>
        </p:pic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696F744B-5B2B-2D7C-67A1-FB296CF66D1F}"/>
              </a:ext>
            </a:extLst>
          </p:cNvPr>
          <p:cNvSpPr txBox="1"/>
          <p:nvPr/>
        </p:nvSpPr>
        <p:spPr>
          <a:xfrm>
            <a:off x="9827965" y="248750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XYZ wax</a:t>
            </a:r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F009BCE7-803D-5638-6440-7728FA8FF2E0}"/>
              </a:ext>
            </a:extLst>
          </p:cNvPr>
          <p:cNvCxnSpPr/>
          <p:nvPr/>
        </p:nvCxnSpPr>
        <p:spPr>
          <a:xfrm>
            <a:off x="9632368" y="2742155"/>
            <a:ext cx="23957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D0633460-4F41-F445-A233-5AB8A88E7A28}"/>
              </a:ext>
            </a:extLst>
          </p:cNvPr>
          <p:cNvSpPr txBox="1"/>
          <p:nvPr/>
        </p:nvSpPr>
        <p:spPr>
          <a:xfrm>
            <a:off x="11554782" y="24679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B0F0"/>
                </a:solidFill>
                <a:latin typeface="Arial Nova" panose="020B0504020202020204" pitchFamily="34" charset="0"/>
              </a:rPr>
              <a:t>Rs 10</a:t>
            </a:r>
          </a:p>
        </p:txBody>
      </p: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4717177-C7DA-E115-935C-4DA84AA7FF40}"/>
              </a:ext>
            </a:extLst>
          </p:cNvPr>
          <p:cNvCxnSpPr/>
          <p:nvPr/>
        </p:nvCxnSpPr>
        <p:spPr>
          <a:xfrm>
            <a:off x="9612315" y="2551316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88ECD8-B448-C3F9-02E6-AFC338C45D98}"/>
              </a:ext>
            </a:extLst>
          </p:cNvPr>
          <p:cNvCxnSpPr>
            <a:cxnSpLocks/>
          </p:cNvCxnSpPr>
          <p:nvPr/>
        </p:nvCxnSpPr>
        <p:spPr>
          <a:xfrm rot="5400000">
            <a:off x="9672341" y="2492264"/>
            <a:ext cx="0" cy="13716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BC4D9F75-2DFA-7A77-3833-0238E11FFB2F}"/>
              </a:ext>
            </a:extLst>
          </p:cNvPr>
          <p:cNvSpPr/>
          <p:nvPr/>
        </p:nvSpPr>
        <p:spPr>
          <a:xfrm>
            <a:off x="9593490" y="2541045"/>
            <a:ext cx="157702" cy="157702"/>
          </a:xfrm>
          <a:prstGeom prst="roundRect">
            <a:avLst>
              <a:gd name="adj" fmla="val 5594"/>
            </a:avLst>
          </a:prstGeom>
          <a:noFill/>
          <a:ln w="25400">
            <a:solidFill>
              <a:srgbClr val="B4BB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CA10FEFF-7CA1-B938-FB14-0D3C8715F18F}"/>
              </a:ext>
            </a:extLst>
          </p:cNvPr>
          <p:cNvSpPr/>
          <p:nvPr/>
        </p:nvSpPr>
        <p:spPr>
          <a:xfrm>
            <a:off x="9641059" y="2584868"/>
            <a:ext cx="73152" cy="73152"/>
          </a:xfrm>
          <a:prstGeom prst="ellipse">
            <a:avLst/>
          </a:prstGeom>
          <a:solidFill>
            <a:srgbClr val="B4B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6736C0-FE54-74AB-6D43-432B95CAA666}"/>
              </a:ext>
            </a:extLst>
          </p:cNvPr>
          <p:cNvSpPr/>
          <p:nvPr/>
        </p:nvSpPr>
        <p:spPr>
          <a:xfrm>
            <a:off x="958840" y="1236654"/>
            <a:ext cx="1673604" cy="274224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C79A4-7AD6-BAB5-AC94-A30A14F63088}"/>
              </a:ext>
            </a:extLst>
          </p:cNvPr>
          <p:cNvSpPr txBox="1"/>
          <p:nvPr/>
        </p:nvSpPr>
        <p:spPr>
          <a:xfrm>
            <a:off x="956955" y="1254177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 Name’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B388C1-B5AD-CBE9-CB8C-46879D2F70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48606" y="202837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37F96BF-2347-D5D0-DD85-5795505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8" y="657225"/>
            <a:ext cx="2552700" cy="554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BC5AB-FC15-1236-2FEA-3A709BE97C63}"/>
              </a:ext>
            </a:extLst>
          </p:cNvPr>
          <p:cNvSpPr txBox="1"/>
          <p:nvPr/>
        </p:nvSpPr>
        <p:spPr>
          <a:xfrm>
            <a:off x="406400" y="210740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C3A70-7F92-511F-026C-38F23A312AE1}"/>
              </a:ext>
            </a:extLst>
          </p:cNvPr>
          <p:cNvSpPr txBox="1"/>
          <p:nvPr/>
        </p:nvSpPr>
        <p:spPr>
          <a:xfrm>
            <a:off x="7680960" y="232012"/>
            <a:ext cx="22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757C5-B049-6410-82C8-FEF66CB66FF2}"/>
              </a:ext>
            </a:extLst>
          </p:cNvPr>
          <p:cNvSpPr/>
          <p:nvPr/>
        </p:nvSpPr>
        <p:spPr>
          <a:xfrm>
            <a:off x="202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82004-2D0E-7C15-0F91-1626C7E22C00}"/>
              </a:ext>
            </a:extLst>
          </p:cNvPr>
          <p:cNvSpPr/>
          <p:nvPr/>
        </p:nvSpPr>
        <p:spPr>
          <a:xfrm>
            <a:off x="1391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D78CCC-AFFF-9350-0226-06E279559A65}"/>
              </a:ext>
            </a:extLst>
          </p:cNvPr>
          <p:cNvSpPr/>
          <p:nvPr/>
        </p:nvSpPr>
        <p:spPr>
          <a:xfrm>
            <a:off x="756754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C832A-2915-1935-908F-E45F495102D1}"/>
              </a:ext>
            </a:extLst>
          </p:cNvPr>
          <p:cNvSpPr/>
          <p:nvPr/>
        </p:nvSpPr>
        <p:spPr>
          <a:xfrm>
            <a:off x="2677629" y="5698037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7BFA56-38CE-EFC2-DAF9-C408490CE85D}"/>
              </a:ext>
            </a:extLst>
          </p:cNvPr>
          <p:cNvSpPr txBox="1"/>
          <p:nvPr/>
        </p:nvSpPr>
        <p:spPr>
          <a:xfrm>
            <a:off x="651338" y="5834304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CE1F0-49E1-93FF-45BE-D226D43AE05F}"/>
              </a:ext>
            </a:extLst>
          </p:cNvPr>
          <p:cNvSpPr txBox="1"/>
          <p:nvPr/>
        </p:nvSpPr>
        <p:spPr>
          <a:xfrm>
            <a:off x="1251647" y="5834304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B5BBA-E966-E1A9-005B-1B0ECC074686}"/>
              </a:ext>
            </a:extLst>
          </p:cNvPr>
          <p:cNvSpPr txBox="1"/>
          <p:nvPr/>
        </p:nvSpPr>
        <p:spPr>
          <a:xfrm>
            <a:off x="1886873" y="5834304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A8CB79-81F2-4AD7-3F12-CEB4D98B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512" y="5676339"/>
            <a:ext cx="228600" cy="228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2DC7298-7EDD-6DCF-A0FC-E53C958C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2610" y="5688893"/>
            <a:ext cx="182880" cy="1828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A64774-3164-FC67-6138-BBE8AFC6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595" y="5685163"/>
            <a:ext cx="174909" cy="210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C8CF5-B3E3-FF7F-4663-F5A77CDE2184}"/>
              </a:ext>
            </a:extLst>
          </p:cNvPr>
          <p:cNvSpPr txBox="1"/>
          <p:nvPr/>
        </p:nvSpPr>
        <p:spPr>
          <a:xfrm>
            <a:off x="2543359" y="5832984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3EC9F0-156D-9EF0-6277-D701C38D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633" y="5688893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EBC342-F75F-5C4E-CBBE-D2CF609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4" y="732003"/>
            <a:ext cx="2552700" cy="55435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1D13FA5-648F-0C73-EBF6-DF4E93DD3072}"/>
              </a:ext>
            </a:extLst>
          </p:cNvPr>
          <p:cNvSpPr/>
          <p:nvPr/>
        </p:nvSpPr>
        <p:spPr>
          <a:xfrm>
            <a:off x="923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A17DC-2799-7BE4-19F1-ACE9AC659500}"/>
              </a:ext>
            </a:extLst>
          </p:cNvPr>
          <p:cNvSpPr/>
          <p:nvPr/>
        </p:nvSpPr>
        <p:spPr>
          <a:xfrm>
            <a:off x="8597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9574C0-501C-DF9A-CB83-06C01091F206}"/>
              </a:ext>
            </a:extLst>
          </p:cNvPr>
          <p:cNvSpPr/>
          <p:nvPr/>
        </p:nvSpPr>
        <p:spPr>
          <a:xfrm>
            <a:off x="7962900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78975-24F3-1993-1243-F217A6F99835}"/>
              </a:ext>
            </a:extLst>
          </p:cNvPr>
          <p:cNvSpPr/>
          <p:nvPr/>
        </p:nvSpPr>
        <p:spPr>
          <a:xfrm>
            <a:off x="9883775" y="5772815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E40030-EC50-A84A-0F42-ADAEAF0AF882}"/>
              </a:ext>
            </a:extLst>
          </p:cNvPr>
          <p:cNvSpPr txBox="1"/>
          <p:nvPr/>
        </p:nvSpPr>
        <p:spPr>
          <a:xfrm>
            <a:off x="7857484" y="5909082"/>
            <a:ext cx="375424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Home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331D73-944A-8D38-654D-19E6310EFC01}"/>
              </a:ext>
            </a:extLst>
          </p:cNvPr>
          <p:cNvSpPr txBox="1"/>
          <p:nvPr/>
        </p:nvSpPr>
        <p:spPr>
          <a:xfrm>
            <a:off x="8457793" y="5909082"/>
            <a:ext cx="47641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Bookings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33991E-58E9-A01D-06AA-5AA9FFBC64E3}"/>
              </a:ext>
            </a:extLst>
          </p:cNvPr>
          <p:cNvSpPr txBox="1"/>
          <p:nvPr/>
        </p:nvSpPr>
        <p:spPr>
          <a:xfrm>
            <a:off x="9093019" y="5909082"/>
            <a:ext cx="444352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Services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4CA5068-3A22-BC53-A155-259275C2A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58" y="5751117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4C409A3-6671-4ED3-D7A6-8062050D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8756" y="5763671"/>
            <a:ext cx="182880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33FA03C-1AFF-C256-8E07-A39BA2A80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7741" y="5759941"/>
            <a:ext cx="174909" cy="2103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5C0D084-C3CB-FEA9-023F-5D8E0A9FC4E8}"/>
              </a:ext>
            </a:extLst>
          </p:cNvPr>
          <p:cNvSpPr txBox="1"/>
          <p:nvPr/>
        </p:nvSpPr>
        <p:spPr>
          <a:xfrm>
            <a:off x="9749505" y="5907762"/>
            <a:ext cx="447558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" b="1" dirty="0"/>
              <a:t>Account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A5484F0E-CEB4-CBDA-6CE2-4E4AE1A61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9779" y="576367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3A6E0F-1619-2041-B05B-A88DCFFC1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151" y="802215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5C2B17-4716-18E3-6C93-B63BFE92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6" y="1259415"/>
            <a:ext cx="457200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BD70D8-55FA-5F97-D87B-199AD4A30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51" y="2062606"/>
            <a:ext cx="457200" cy="5497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E3A7FAF-A25E-1C80-1A3D-3E548EA4F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841" y="2618448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81DC98-E123-3366-13ED-599DC50D1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82" y="5006155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27B4D8-32BD-DF2F-60CF-8DCB148A02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77" y="5598585"/>
            <a:ext cx="457200" cy="457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7DEEF2-6151-F3CE-AB2A-A0863AAD99F4}"/>
              </a:ext>
            </a:extLst>
          </p:cNvPr>
          <p:cNvCxnSpPr/>
          <p:nvPr/>
        </p:nvCxnSpPr>
        <p:spPr>
          <a:xfrm>
            <a:off x="6268720" y="120384"/>
            <a:ext cx="0" cy="66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197E5A-8F5A-1E9B-84DE-6CF0222B9535}"/>
              </a:ext>
            </a:extLst>
          </p:cNvPr>
          <p:cNvSpPr txBox="1"/>
          <p:nvPr/>
        </p:nvSpPr>
        <p:spPr>
          <a:xfrm>
            <a:off x="381000" y="208679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Vendor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1499-8E6C-5613-1A2F-0264B063FCE8}"/>
              </a:ext>
            </a:extLst>
          </p:cNvPr>
          <p:cNvSpPr txBox="1"/>
          <p:nvPr/>
        </p:nvSpPr>
        <p:spPr>
          <a:xfrm>
            <a:off x="6639560" y="200560"/>
            <a:ext cx="454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20071-A541-EAD7-DA91-B2B29D502CF9}"/>
              </a:ext>
            </a:extLst>
          </p:cNvPr>
          <p:cNvSpPr txBox="1"/>
          <p:nvPr/>
        </p:nvSpPr>
        <p:spPr>
          <a:xfrm>
            <a:off x="935672" y="824338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services in progress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BB8AA-477A-1EE1-E75A-6518A2EAC8DA}"/>
              </a:ext>
            </a:extLst>
          </p:cNvPr>
          <p:cNvSpPr txBox="1"/>
          <p:nvPr/>
        </p:nvSpPr>
        <p:spPr>
          <a:xfrm>
            <a:off x="944880" y="2062606"/>
            <a:ext cx="4359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Catalog of services, price, duration, products</a:t>
            </a:r>
          </a:p>
          <a:p>
            <a:r>
              <a:rPr lang="en-US" dirty="0"/>
              <a:t>Add/delete/modify</a:t>
            </a:r>
          </a:p>
          <a:p>
            <a:r>
              <a:rPr lang="en-US" dirty="0"/>
              <a:t>Group of services – kind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E22CA-C028-07AC-E3A0-F606429004B0}"/>
              </a:ext>
            </a:extLst>
          </p:cNvPr>
          <p:cNvSpPr txBox="1"/>
          <p:nvPr/>
        </p:nvSpPr>
        <p:spPr>
          <a:xfrm>
            <a:off x="944879" y="3570923"/>
            <a:ext cx="389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bookings for upcoming days</a:t>
            </a:r>
          </a:p>
          <a:p>
            <a:r>
              <a:rPr lang="en-US" dirty="0"/>
              <a:t>Reject/Accept</a:t>
            </a:r>
          </a:p>
          <a:p>
            <a:r>
              <a:rPr lang="en-US" dirty="0"/>
              <a:t>Available to take booking or not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A966B-9EDE-B1EC-9EA7-8A3659188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151" y="348305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F6238D-99F2-FD29-5CB5-0C1D61AE7E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151" y="398625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19CAAF-3B7C-CE30-3F20-34824325E915}"/>
              </a:ext>
            </a:extLst>
          </p:cNvPr>
          <p:cNvSpPr txBox="1"/>
          <p:nvPr/>
        </p:nvSpPr>
        <p:spPr>
          <a:xfrm>
            <a:off x="944878" y="4966353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AC29AAD-8AB7-EC48-25BB-277EC653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15" y="89270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8CBA1C-D1B1-AABC-FE9A-A90EA1FA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490" y="134990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629BFC2-BDC4-C91A-D1FB-D92E82B6D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6751" y="3804371"/>
            <a:ext cx="457200" cy="5497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3A7AFB1-3CE7-2140-5F1A-4DC3E4BA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8441" y="436021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764C0A-BA50-CC65-02FA-7DA466684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4946" y="5096644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8BD8434-EE11-2745-548C-EDC8DD58C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8441" y="5689074"/>
            <a:ext cx="4572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0B92FD-3285-8FF3-FAB2-348A45F6FAD0}"/>
              </a:ext>
            </a:extLst>
          </p:cNvPr>
          <p:cNvSpPr txBox="1"/>
          <p:nvPr/>
        </p:nvSpPr>
        <p:spPr>
          <a:xfrm>
            <a:off x="7232650" y="936249"/>
            <a:ext cx="377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see list of all services providers</a:t>
            </a:r>
          </a:p>
          <a:p>
            <a:r>
              <a:rPr lang="en-US" dirty="0"/>
              <a:t>Categories of services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F6FCE-9B62-D08A-4C27-9AD71B60BCA6}"/>
              </a:ext>
            </a:extLst>
          </p:cNvPr>
          <p:cNvSpPr txBox="1"/>
          <p:nvPr/>
        </p:nvSpPr>
        <p:spPr>
          <a:xfrm>
            <a:off x="7227948" y="3796459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past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16D3A-AF6F-57F2-CBFA-27644AF3352A}"/>
              </a:ext>
            </a:extLst>
          </p:cNvPr>
          <p:cNvSpPr txBox="1"/>
          <p:nvPr/>
        </p:nvSpPr>
        <p:spPr>
          <a:xfrm>
            <a:off x="7352046" y="5050089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Menu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89A7C7-9463-B2C3-E851-0A1F90FBCC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24946" y="2719780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AF8E54D-EAEF-993E-122F-FB0E8ED296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06315" y="2253393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B13A36-A5CE-97A3-2F99-045DEB7D672B}"/>
              </a:ext>
            </a:extLst>
          </p:cNvPr>
          <p:cNvSpPr txBox="1"/>
          <p:nvPr/>
        </p:nvSpPr>
        <p:spPr>
          <a:xfrm>
            <a:off x="7176934" y="2268401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favorite service providers by category</a:t>
            </a:r>
          </a:p>
        </p:txBody>
      </p:sp>
    </p:spTree>
    <p:extLst>
      <p:ext uri="{BB962C8B-B14F-4D97-AF65-F5344CB8AC3E}">
        <p14:creationId xmlns:p14="http://schemas.microsoft.com/office/powerpoint/2010/main" val="29469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Login 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you are user or vendor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510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Login 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8F26C3-60AD-91C8-DA3C-B499B64DF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848" y="3130888"/>
            <a:ext cx="731520" cy="7315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98A19-9B7D-1DA8-0E74-57A7ED071FB8}"/>
              </a:ext>
            </a:extLst>
          </p:cNvPr>
          <p:cNvSpPr/>
          <p:nvPr/>
        </p:nvSpPr>
        <p:spPr>
          <a:xfrm>
            <a:off x="793788" y="3031828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8CB0E9D-F465-18E2-09BA-D5840CAAB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277" y="3084236"/>
            <a:ext cx="731520" cy="7315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0EA1A4-519D-F757-D828-1DD8E6922D3A}"/>
              </a:ext>
            </a:extLst>
          </p:cNvPr>
          <p:cNvSpPr/>
          <p:nvPr/>
        </p:nvSpPr>
        <p:spPr>
          <a:xfrm>
            <a:off x="1912725" y="3016707"/>
            <a:ext cx="992624" cy="902755"/>
          </a:xfrm>
          <a:prstGeom prst="roundRect">
            <a:avLst/>
          </a:prstGeom>
          <a:noFill/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CCDDF-7AF3-E2E0-A497-8550A360CCE2}"/>
              </a:ext>
            </a:extLst>
          </p:cNvPr>
          <p:cNvSpPr txBox="1"/>
          <p:nvPr/>
        </p:nvSpPr>
        <p:spPr>
          <a:xfrm>
            <a:off x="960455" y="3707706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Vendor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D773-FB1A-0ADC-DD27-E515FB2E1A9E}"/>
              </a:ext>
            </a:extLst>
          </p:cNvPr>
          <p:cNvSpPr txBox="1"/>
          <p:nvPr/>
        </p:nvSpPr>
        <p:spPr>
          <a:xfrm>
            <a:off x="2128660" y="3697999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User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90B856-02B1-7E49-C739-91EB2FC7D369}"/>
              </a:ext>
            </a:extLst>
          </p:cNvPr>
          <p:cNvGrpSpPr/>
          <p:nvPr/>
        </p:nvGrpSpPr>
        <p:grpSpPr>
          <a:xfrm>
            <a:off x="1889993" y="4098049"/>
            <a:ext cx="964597" cy="358951"/>
            <a:chOff x="8321643" y="3368491"/>
            <a:chExt cx="964597" cy="3589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065C50-1107-1815-AD8A-E43758DC13AB}"/>
                </a:ext>
              </a:extLst>
            </p:cNvPr>
            <p:cNvSpPr/>
            <p:nvPr/>
          </p:nvSpPr>
          <p:spPr>
            <a:xfrm>
              <a:off x="8321643" y="3368491"/>
              <a:ext cx="964597" cy="3589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7C457"/>
                </a:gs>
                <a:gs pos="45000">
                  <a:srgbClr val="FABE00"/>
                </a:gs>
                <a:gs pos="100000">
                  <a:srgbClr val="FDA13A"/>
                </a:gs>
              </a:gsLst>
              <a:lin ang="0" scaled="0"/>
              <a:tileRect/>
            </a:gradFill>
            <a:ln>
              <a:solidFill>
                <a:srgbClr val="FDA1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C0045-964D-2AAD-5AB8-DD691074F11C}"/>
                </a:ext>
              </a:extLst>
            </p:cNvPr>
            <p:cNvSpPr txBox="1"/>
            <p:nvPr/>
          </p:nvSpPr>
          <p:spPr>
            <a:xfrm>
              <a:off x="8395368" y="3431852"/>
              <a:ext cx="652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ea typeface="Cambria Math" panose="02040503050406030204" pitchFamily="18" charset="0"/>
                  <a:cs typeface="Cordia New" panose="020B0304020202020204" pitchFamily="34" charset="-34"/>
                </a:rPr>
                <a:t>SUBMIT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C8B168-C369-E3A2-0A9D-863DF997CA4B}"/>
                </a:ext>
              </a:extLst>
            </p:cNvPr>
            <p:cNvCxnSpPr>
              <a:cxnSpLocks/>
            </p:cNvCxnSpPr>
            <p:nvPr/>
          </p:nvCxnSpPr>
          <p:spPr>
            <a:xfrm>
              <a:off x="8975401" y="3546623"/>
              <a:ext cx="144070" cy="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650A78-8224-3754-FE54-9C07EB7E9D55}"/>
              </a:ext>
            </a:extLst>
          </p:cNvPr>
          <p:cNvSpPr/>
          <p:nvPr/>
        </p:nvSpPr>
        <p:spPr>
          <a:xfrm>
            <a:off x="3468901" y="677387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A29F22FC-ADA7-338E-9ACE-783526B36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5" y="-370134"/>
            <a:ext cx="2560320" cy="5540793"/>
          </a:xfrm>
          <a:prstGeom prst="rect">
            <a:avLst/>
          </a:prstGeom>
        </p:spPr>
      </p:pic>
      <p:pic>
        <p:nvPicPr>
          <p:cNvPr id="15" name="Picture 14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43618ED-618B-C600-C356-A34F6B568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0" y="4705482"/>
            <a:ext cx="414557" cy="310918"/>
          </a:xfrm>
          <a:prstGeom prst="rect">
            <a:avLst/>
          </a:prstGeom>
        </p:spPr>
      </p:pic>
      <p:pic>
        <p:nvPicPr>
          <p:cNvPr id="16" name="Picture 15" descr="A green check mark on a white background&#10;&#10;Description automatically generated">
            <a:extLst>
              <a:ext uri="{FF2B5EF4-FFF2-40B4-BE49-F238E27FC236}">
                <a16:creationId xmlns:a16="http://schemas.microsoft.com/office/drawing/2014/main" id="{7ACF58F9-67F9-794D-C958-5E71BB971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0" y="4005951"/>
            <a:ext cx="414557" cy="310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9AA82F-FCC6-2060-52D8-A5297AD8BD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51" y="3031828"/>
            <a:ext cx="332141" cy="33214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1AA5BD6-D51E-A596-154E-DE76DD1B8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5443" y="3235168"/>
            <a:ext cx="387663" cy="3876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C7CBDBA-1BE9-31D4-DDE9-BF64F26DF8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2852" y="3668105"/>
            <a:ext cx="2696590" cy="269659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AF02E33-DC6D-EFFB-D1A8-9F1A71DBC6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9061" y="2879657"/>
            <a:ext cx="409158" cy="4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70291" y="203093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 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70291" y="24002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sign up to continue.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87221-5FE0-681C-A182-D241BC6D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40A583-0C5F-E6DD-A137-481507DB64B0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EB1DC-C3E4-2C38-9C8C-9601C94CD505}"/>
              </a:ext>
            </a:extLst>
          </p:cNvPr>
          <p:cNvSpPr txBox="1"/>
          <p:nvPr/>
        </p:nvSpPr>
        <p:spPr>
          <a:xfrm>
            <a:off x="979721" y="290979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Full Name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FA8603-78E7-5E28-BF74-857072695BEB}"/>
              </a:ext>
            </a:extLst>
          </p:cNvPr>
          <p:cNvCxnSpPr>
            <a:cxnSpLocks/>
          </p:cNvCxnSpPr>
          <p:nvPr/>
        </p:nvCxnSpPr>
        <p:spPr>
          <a:xfrm>
            <a:off x="1049154" y="361901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916B83-D845-22D2-34BA-F600E53A09AA}"/>
              </a:ext>
            </a:extLst>
          </p:cNvPr>
          <p:cNvSpPr txBox="1"/>
          <p:nvPr/>
        </p:nvSpPr>
        <p:spPr>
          <a:xfrm>
            <a:off x="979721" y="3333223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Mobile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9D477-5F15-9F18-1678-6A22016A9559}"/>
              </a:ext>
            </a:extLst>
          </p:cNvPr>
          <p:cNvCxnSpPr>
            <a:cxnSpLocks/>
          </p:cNvCxnSpPr>
          <p:nvPr/>
        </p:nvCxnSpPr>
        <p:spPr>
          <a:xfrm>
            <a:off x="1049154" y="4057810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B1442F-341F-611A-6290-C9F764075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3861102"/>
            <a:ext cx="137160" cy="13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4BCA4-0F98-9EA6-4E57-CEEFC073FF9C}"/>
              </a:ext>
            </a:extLst>
          </p:cNvPr>
          <p:cNvSpPr txBox="1"/>
          <p:nvPr/>
        </p:nvSpPr>
        <p:spPr>
          <a:xfrm>
            <a:off x="979721" y="377202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70B75-7852-8125-95FB-69F864A5F2BB}"/>
              </a:ext>
            </a:extLst>
          </p:cNvPr>
          <p:cNvCxnSpPr>
            <a:cxnSpLocks/>
          </p:cNvCxnSpPr>
          <p:nvPr/>
        </p:nvCxnSpPr>
        <p:spPr>
          <a:xfrm>
            <a:off x="1049154" y="453722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303C00-00AC-C545-99E7-BEC7D7F4509B}"/>
              </a:ext>
            </a:extLst>
          </p:cNvPr>
          <p:cNvSpPr txBox="1"/>
          <p:nvPr/>
        </p:nvSpPr>
        <p:spPr>
          <a:xfrm>
            <a:off x="979721" y="4251434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3F2A9F-5C69-CA8D-BE40-CB1DA9FAD21B}"/>
              </a:ext>
            </a:extLst>
          </p:cNvPr>
          <p:cNvCxnSpPr>
            <a:cxnSpLocks/>
          </p:cNvCxnSpPr>
          <p:nvPr/>
        </p:nvCxnSpPr>
        <p:spPr>
          <a:xfrm>
            <a:off x="1059314" y="5004583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4DF683-71D2-22B0-5AFB-70FCE30EDF75}"/>
              </a:ext>
            </a:extLst>
          </p:cNvPr>
          <p:cNvSpPr txBox="1"/>
          <p:nvPr/>
        </p:nvSpPr>
        <p:spPr>
          <a:xfrm>
            <a:off x="989881" y="4718794"/>
            <a:ext cx="13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B1516D3-BB0A-50DA-E6DA-00B43F9DC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001" y="2971238"/>
            <a:ext cx="182880" cy="18288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C7062C2-F710-D010-2A6C-6F323CDBF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841" y="3374325"/>
            <a:ext cx="182880" cy="182880"/>
          </a:xfrm>
          <a:prstGeom prst="rect">
            <a:avLst/>
          </a:prstGeom>
        </p:spPr>
      </p:pic>
      <p:pic>
        <p:nvPicPr>
          <p:cNvPr id="49" name="Picture 48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F94648B3-05E6-4B61-2DEC-4646B1E1D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" y="4322379"/>
            <a:ext cx="182880" cy="182880"/>
          </a:xfrm>
          <a:prstGeom prst="rect">
            <a:avLst/>
          </a:prstGeom>
        </p:spPr>
      </p:pic>
      <p:pic>
        <p:nvPicPr>
          <p:cNvPr id="50" name="Picture 4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DFFB86AD-6492-FF6A-ED61-A410D542D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" y="4789871"/>
            <a:ext cx="182880" cy="182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26DF8B-4812-F64A-0E8A-1AFD16859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881" y="5905048"/>
            <a:ext cx="1800225" cy="20955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SIGNUP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9A3DB2-040D-25AB-98A1-42640CCE4BB3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B4F-A58B-10C4-09C6-0E0A7BAAB5F1}"/>
              </a:ext>
            </a:extLst>
          </p:cNvPr>
          <p:cNvSpPr txBox="1"/>
          <p:nvPr/>
        </p:nvSpPr>
        <p:spPr>
          <a:xfrm>
            <a:off x="740899" y="117818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4A5E9-2B5C-1F7E-DC7A-86EBE486FB55}"/>
              </a:ext>
            </a:extLst>
          </p:cNvPr>
          <p:cNvSpPr txBox="1"/>
          <p:nvPr/>
        </p:nvSpPr>
        <p:spPr>
          <a:xfrm>
            <a:off x="740899" y="1826137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select service type</a:t>
            </a:r>
          </a:p>
        </p:txBody>
      </p:sp>
      <p:pic>
        <p:nvPicPr>
          <p:cNvPr id="22" name="Picture 21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89CA83A-CA17-F44C-3C8A-C598856A1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79993" y="5217281"/>
            <a:ext cx="2257519" cy="533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0D8AD0-3604-EACF-4539-CA002F3DE047}"/>
              </a:ext>
            </a:extLst>
          </p:cNvPr>
          <p:cNvSpPr txBox="1"/>
          <p:nvPr/>
        </p:nvSpPr>
        <p:spPr>
          <a:xfrm>
            <a:off x="2008752" y="534574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4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Register as Vendor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ABE2E-0962-EB35-75DA-D9E7FF35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5" y="847893"/>
            <a:ext cx="819150" cy="361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FB2A3-3961-13D9-5BD0-A1ABE3E2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9" y="2121938"/>
            <a:ext cx="2396613" cy="229188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BFA947-46F9-8740-7562-860ACE3560D5}"/>
              </a:ext>
            </a:extLst>
          </p:cNvPr>
          <p:cNvSpPr/>
          <p:nvPr/>
        </p:nvSpPr>
        <p:spPr>
          <a:xfrm>
            <a:off x="3501216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EB1A2-DE0C-2989-F067-3DC4C60AC5E2}"/>
              </a:ext>
            </a:extLst>
          </p:cNvPr>
          <p:cNvCxnSpPr>
            <a:cxnSpLocks/>
          </p:cNvCxnSpPr>
          <p:nvPr/>
        </p:nvCxnSpPr>
        <p:spPr>
          <a:xfrm>
            <a:off x="3924193" y="247404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7049CA-25DE-A709-5907-17D90FC32228}"/>
              </a:ext>
            </a:extLst>
          </p:cNvPr>
          <p:cNvSpPr txBox="1"/>
          <p:nvPr/>
        </p:nvSpPr>
        <p:spPr>
          <a:xfrm>
            <a:off x="3854760" y="2188258"/>
            <a:ext cx="141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Vendor/Shop Name</a:t>
            </a:r>
          </a:p>
        </p:txBody>
      </p:sp>
      <p:pic>
        <p:nvPicPr>
          <p:cNvPr id="30" name="Picture 29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079F1154-212E-3B30-45F6-91664187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3778160" y="5248553"/>
            <a:ext cx="2257519" cy="5339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8DE71B-E751-E127-042E-E54B8C1719EE}"/>
              </a:ext>
            </a:extLst>
          </p:cNvPr>
          <p:cNvSpPr txBox="1"/>
          <p:nvPr/>
        </p:nvSpPr>
        <p:spPr>
          <a:xfrm>
            <a:off x="4906919" y="537701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66BC4D-1B74-97B9-884C-57C1B555B033}"/>
              </a:ext>
            </a:extLst>
          </p:cNvPr>
          <p:cNvCxnSpPr>
            <a:cxnSpLocks/>
          </p:cNvCxnSpPr>
          <p:nvPr/>
        </p:nvCxnSpPr>
        <p:spPr>
          <a:xfrm>
            <a:off x="3924193" y="289683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F6F344-CFA8-1D30-19A9-35E0D0FF20DD}"/>
              </a:ext>
            </a:extLst>
          </p:cNvPr>
          <p:cNvSpPr txBox="1"/>
          <p:nvPr/>
        </p:nvSpPr>
        <p:spPr>
          <a:xfrm>
            <a:off x="3854760" y="2611046"/>
            <a:ext cx="1215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 Number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D2B214-D3EE-C817-AA38-9FA04BD5D429}"/>
              </a:ext>
            </a:extLst>
          </p:cNvPr>
          <p:cNvCxnSpPr>
            <a:cxnSpLocks/>
          </p:cNvCxnSpPr>
          <p:nvPr/>
        </p:nvCxnSpPr>
        <p:spPr>
          <a:xfrm>
            <a:off x="3901933" y="3307905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F9B59C-AFD1-1EB8-7D07-920B5F868231}"/>
              </a:ext>
            </a:extLst>
          </p:cNvPr>
          <p:cNvSpPr txBox="1"/>
          <p:nvPr/>
        </p:nvSpPr>
        <p:spPr>
          <a:xfrm>
            <a:off x="3832500" y="3022116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1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A22924D-AC3E-9F86-5B73-C15E37069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2040" y="2249697"/>
            <a:ext cx="182880" cy="18288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B43E87-F170-20EB-30DB-BF80DDF45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1880" y="2652148"/>
            <a:ext cx="182880" cy="1828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B48E62D-2EF2-9939-677E-3883009576B7}"/>
              </a:ext>
            </a:extLst>
          </p:cNvPr>
          <p:cNvSpPr txBox="1"/>
          <p:nvPr/>
        </p:nvSpPr>
        <p:spPr>
          <a:xfrm>
            <a:off x="3645330" y="115436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Services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4E5713-AA56-6B05-FA7D-12C98E1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76" y="824075"/>
            <a:ext cx="819150" cy="3619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EDF7A6D-C648-1904-7BE3-95A246C5874A}"/>
              </a:ext>
            </a:extLst>
          </p:cNvPr>
          <p:cNvSpPr txBox="1"/>
          <p:nvPr/>
        </p:nvSpPr>
        <p:spPr>
          <a:xfrm>
            <a:off x="3638515" y="1826137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details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74BB6303-21A8-DDF6-A03F-F047AC5CA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072340"/>
            <a:ext cx="182880" cy="18288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084919-08FA-48CD-CAC7-021736DDE1CC}"/>
              </a:ext>
            </a:extLst>
          </p:cNvPr>
          <p:cNvCxnSpPr>
            <a:cxnSpLocks/>
          </p:cNvCxnSpPr>
          <p:nvPr/>
        </p:nvCxnSpPr>
        <p:spPr>
          <a:xfrm>
            <a:off x="3901933" y="367395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E5E441E-A293-253A-C5D0-266402F04A62}"/>
              </a:ext>
            </a:extLst>
          </p:cNvPr>
          <p:cNvSpPr txBox="1"/>
          <p:nvPr/>
        </p:nvSpPr>
        <p:spPr>
          <a:xfrm>
            <a:off x="3832500" y="3388170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2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8BF7696-430D-460D-ECEF-A2FD92E1A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4740" y="3438394"/>
            <a:ext cx="182880" cy="18288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46F5C6-86E2-E6A2-B1A7-6805EBB0458F}"/>
              </a:ext>
            </a:extLst>
          </p:cNvPr>
          <p:cNvCxnSpPr>
            <a:cxnSpLocks/>
          </p:cNvCxnSpPr>
          <p:nvPr/>
        </p:nvCxnSpPr>
        <p:spPr>
          <a:xfrm>
            <a:off x="3886439" y="408094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232C688-9570-C5F4-675F-C7E0484CAC1A}"/>
              </a:ext>
            </a:extLst>
          </p:cNvPr>
          <p:cNvSpPr txBox="1"/>
          <p:nvPr/>
        </p:nvSpPr>
        <p:spPr>
          <a:xfrm>
            <a:off x="3817006" y="3795155"/>
            <a:ext cx="1089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Address Line 3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D7884D4-FFC7-4617-147D-492AC39B8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9246" y="3845379"/>
            <a:ext cx="182880" cy="18288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4D80C8-065D-79CA-ABAB-B1E44B1914C7}"/>
              </a:ext>
            </a:extLst>
          </p:cNvPr>
          <p:cNvCxnSpPr>
            <a:cxnSpLocks/>
          </p:cNvCxnSpPr>
          <p:nvPr/>
        </p:nvCxnSpPr>
        <p:spPr>
          <a:xfrm>
            <a:off x="3899622" y="4487929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AD9970-0CF7-B29A-B930-51197872A7EA}"/>
              </a:ext>
            </a:extLst>
          </p:cNvPr>
          <p:cNvSpPr txBox="1"/>
          <p:nvPr/>
        </p:nvSpPr>
        <p:spPr>
          <a:xfrm>
            <a:off x="3830189" y="4202140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City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942F8B21-61F0-04E7-9117-8224E4181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429" y="4252364"/>
            <a:ext cx="182880" cy="18288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8D8B6B-A647-B4F6-861D-5D0D20BB3621}"/>
              </a:ext>
            </a:extLst>
          </p:cNvPr>
          <p:cNvCxnSpPr>
            <a:cxnSpLocks/>
          </p:cNvCxnSpPr>
          <p:nvPr/>
        </p:nvCxnSpPr>
        <p:spPr>
          <a:xfrm>
            <a:off x="3917526" y="4894914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D7A434-6747-23AB-639D-0233E6B94524}"/>
              </a:ext>
            </a:extLst>
          </p:cNvPr>
          <p:cNvSpPr txBox="1"/>
          <p:nvPr/>
        </p:nvSpPr>
        <p:spPr>
          <a:xfrm>
            <a:off x="3848093" y="4609125"/>
            <a:ext cx="50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56EAF6E-6FCD-6BA1-E064-B725F7BA0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4659349"/>
            <a:ext cx="182880" cy="1828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20D4FD5-D24A-E0E3-C1DA-568D2D4EE295}"/>
              </a:ext>
            </a:extLst>
          </p:cNvPr>
          <p:cNvCxnSpPr>
            <a:cxnSpLocks/>
          </p:cNvCxnSpPr>
          <p:nvPr/>
        </p:nvCxnSpPr>
        <p:spPr>
          <a:xfrm>
            <a:off x="3917526" y="5239762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DDE741A-F503-B72B-49B8-502AAF999811}"/>
              </a:ext>
            </a:extLst>
          </p:cNvPr>
          <p:cNvSpPr txBox="1"/>
          <p:nvPr/>
        </p:nvSpPr>
        <p:spPr>
          <a:xfrm>
            <a:off x="3848093" y="4953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Pin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9906954A-0AAB-07F4-2570-89BB2A77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0333" y="5004197"/>
            <a:ext cx="182880" cy="18288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15C4946-8B13-164B-23F9-378187C8C935}"/>
              </a:ext>
            </a:extLst>
          </p:cNvPr>
          <p:cNvSpPr txBox="1"/>
          <p:nvPr/>
        </p:nvSpPr>
        <p:spPr>
          <a:xfrm>
            <a:off x="4732976" y="1509384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Locate Me</a:t>
            </a:r>
          </a:p>
        </p:txBody>
      </p:sp>
      <p:pic>
        <p:nvPicPr>
          <p:cNvPr id="5" name="Picture 4" descr="A group of bubbles in blue lines&#10;&#10;Description automatically generated">
            <a:extLst>
              <a:ext uri="{FF2B5EF4-FFF2-40B4-BE49-F238E27FC236}">
                <a16:creationId xmlns:a16="http://schemas.microsoft.com/office/drawing/2014/main" id="{6F95B073-FBC3-D8CA-6CE6-6BD19081C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7673" y="4313989"/>
            <a:ext cx="2127578" cy="20510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DB1E83-9954-ACA4-E156-AB33CA005D05}"/>
              </a:ext>
            </a:extLst>
          </p:cNvPr>
          <p:cNvSpPr/>
          <p:nvPr/>
        </p:nvSpPr>
        <p:spPr>
          <a:xfrm>
            <a:off x="8371840" y="3196579"/>
            <a:ext cx="1259840" cy="1259840"/>
          </a:xfrm>
          <a:prstGeom prst="ellipse">
            <a:avLst/>
          </a:prstGeom>
          <a:noFill/>
          <a:ln w="76200">
            <a:solidFill>
              <a:srgbClr val="FFE5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7EA69440-3F24-19EF-8857-44A9675EC666}"/>
              </a:ext>
            </a:extLst>
          </p:cNvPr>
          <p:cNvSpPr/>
          <p:nvPr/>
        </p:nvSpPr>
        <p:spPr>
          <a:xfrm rot="5400000">
            <a:off x="8498840" y="3323579"/>
            <a:ext cx="1005840" cy="1005840"/>
          </a:xfrm>
          <a:prstGeom prst="arc">
            <a:avLst/>
          </a:prstGeom>
          <a:ln w="76200">
            <a:solidFill>
              <a:srgbClr val="FFE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892671-8EFC-5B8C-D4B5-CB078F1B15ED}"/>
              </a:ext>
            </a:extLst>
          </p:cNvPr>
          <p:cNvSpPr/>
          <p:nvPr/>
        </p:nvSpPr>
        <p:spPr>
          <a:xfrm>
            <a:off x="10191261" y="917597"/>
            <a:ext cx="640080" cy="640080"/>
          </a:xfrm>
          <a:prstGeom prst="ellipse">
            <a:avLst/>
          </a:prstGeom>
          <a:noFill/>
          <a:ln w="38100">
            <a:solidFill>
              <a:srgbClr val="FFE5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02F9B0F-1E61-DE18-0544-7B5095598E8E}"/>
              </a:ext>
            </a:extLst>
          </p:cNvPr>
          <p:cNvSpPr/>
          <p:nvPr/>
        </p:nvSpPr>
        <p:spPr>
          <a:xfrm rot="5400000">
            <a:off x="10282701" y="1009037"/>
            <a:ext cx="457200" cy="457200"/>
          </a:xfrm>
          <a:prstGeom prst="arc">
            <a:avLst/>
          </a:prstGeom>
          <a:ln w="38100">
            <a:solidFill>
              <a:srgbClr val="FFE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24E51E5-D3A7-CB29-AB25-232D22478DCF}"/>
              </a:ext>
            </a:extLst>
          </p:cNvPr>
          <p:cNvSpPr/>
          <p:nvPr/>
        </p:nvSpPr>
        <p:spPr>
          <a:xfrm>
            <a:off x="4407301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837F33-E7FE-1407-5C2D-6861C4E033AB}"/>
              </a:ext>
            </a:extLst>
          </p:cNvPr>
          <p:cNvSpPr txBox="1"/>
          <p:nvPr/>
        </p:nvSpPr>
        <p:spPr>
          <a:xfrm>
            <a:off x="4551415" y="20309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EFEEB7-3081-4D93-018C-A94D5E3E44C7}"/>
              </a:ext>
            </a:extLst>
          </p:cNvPr>
          <p:cNvSpPr txBox="1"/>
          <p:nvPr/>
        </p:nvSpPr>
        <p:spPr>
          <a:xfrm>
            <a:off x="4551415" y="2400263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to login.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71A2114-28F7-0F22-88F1-515F6B06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4551415" y="884216"/>
            <a:ext cx="1603368" cy="55434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2E71BD-FF3A-CB81-76D9-5BE679B2316A}"/>
              </a:ext>
            </a:extLst>
          </p:cNvPr>
          <p:cNvCxnSpPr>
            <a:cxnSpLocks/>
          </p:cNvCxnSpPr>
          <p:nvPr/>
        </p:nvCxnSpPr>
        <p:spPr>
          <a:xfrm>
            <a:off x="4830278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6F5E10E-5967-3CEA-AC06-DC91B3E540D2}"/>
              </a:ext>
            </a:extLst>
          </p:cNvPr>
          <p:cNvSpPr txBox="1"/>
          <p:nvPr/>
        </p:nvSpPr>
        <p:spPr>
          <a:xfrm>
            <a:off x="4760845" y="2909799"/>
            <a:ext cx="438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OTP</a:t>
            </a:r>
          </a:p>
        </p:txBody>
      </p:sp>
      <p:pic>
        <p:nvPicPr>
          <p:cNvPr id="59" name="Picture 58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6617D30-B148-91CE-64DB-5B173CAD9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4692265" y="3271104"/>
            <a:ext cx="2257519" cy="533929"/>
          </a:xfrm>
          <a:prstGeom prst="rect">
            <a:avLst/>
          </a:prstGeom>
        </p:spPr>
      </p:pic>
      <p:pic>
        <p:nvPicPr>
          <p:cNvPr id="61" name="Picture 6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348D5D60-E8D5-281B-2B31-C59CE40E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85" y="2985453"/>
            <a:ext cx="182880" cy="18288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ECB7C46-EE60-BB2B-7CE3-6414A244076B}"/>
              </a:ext>
            </a:extLst>
          </p:cNvPr>
          <p:cNvSpPr/>
          <p:nvPr/>
        </p:nvSpPr>
        <p:spPr>
          <a:xfrm>
            <a:off x="7725345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DB7F3B-37B6-CA4A-CEAD-D25412CDD553}"/>
              </a:ext>
            </a:extLst>
          </p:cNvPr>
          <p:cNvSpPr txBox="1"/>
          <p:nvPr/>
        </p:nvSpPr>
        <p:spPr>
          <a:xfrm>
            <a:off x="7869459" y="2030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Email OTP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ABBF33-44A2-FB16-2FBE-E554FADF6DC9}"/>
              </a:ext>
            </a:extLst>
          </p:cNvPr>
          <p:cNvSpPr txBox="1"/>
          <p:nvPr/>
        </p:nvSpPr>
        <p:spPr>
          <a:xfrm>
            <a:off x="7869459" y="240026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OTP  to login.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C1D2B9-738A-A462-0674-FF0093C7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869459" y="884216"/>
            <a:ext cx="1603368" cy="5543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CB70E-7FCD-56BD-1DE3-FD0A037B30D5}"/>
              </a:ext>
            </a:extLst>
          </p:cNvPr>
          <p:cNvCxnSpPr>
            <a:cxnSpLocks/>
          </p:cNvCxnSpPr>
          <p:nvPr/>
        </p:nvCxnSpPr>
        <p:spPr>
          <a:xfrm>
            <a:off x="8148322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127B173-2A28-6DB9-9ECC-22B2C0F6CEF0}"/>
              </a:ext>
            </a:extLst>
          </p:cNvPr>
          <p:cNvSpPr txBox="1"/>
          <p:nvPr/>
        </p:nvSpPr>
        <p:spPr>
          <a:xfrm>
            <a:off x="8078889" y="2909799"/>
            <a:ext cx="77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68" name="Picture 67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C0F06F80-DB42-2A2C-9C6F-E596C2F6B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010309" y="3271104"/>
            <a:ext cx="2257519" cy="533929"/>
          </a:xfrm>
          <a:prstGeom prst="rect">
            <a:avLst/>
          </a:prstGeom>
        </p:spPr>
      </p:pic>
      <p:pic>
        <p:nvPicPr>
          <p:cNvPr id="70" name="Picture 69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758FDC4A-54C0-BBF1-3E0F-33739356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9" y="2985453"/>
            <a:ext cx="182880" cy="182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313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FORGOT password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3C52F18-0C93-44C4-8EC3-9A70390CE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65" y="5905048"/>
            <a:ext cx="1800225" cy="2095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95836A3-18EC-E02D-A2E2-CC0A4752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908" y="5905048"/>
            <a:ext cx="1800225" cy="209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Forgot password?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email / mobile number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3FBA-D04B-84F4-C162-80EDF1C5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3" r="11640" b="24580"/>
          <a:stretch/>
        </p:blipFill>
        <p:spPr>
          <a:xfrm>
            <a:off x="770291" y="884216"/>
            <a:ext cx="1603368" cy="554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FB4863-B8DD-BCF6-1512-DF7BECED2F4A}"/>
              </a:ext>
            </a:extLst>
          </p:cNvPr>
          <p:cNvCxnSpPr>
            <a:cxnSpLocks/>
          </p:cNvCxnSpPr>
          <p:nvPr/>
        </p:nvCxnSpPr>
        <p:spPr>
          <a:xfrm>
            <a:off x="1049154" y="319558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5B92D49-6ED1-B380-BDB5-F6EFD9B4F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1" y="2998880"/>
            <a:ext cx="137160" cy="137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621B20-DEFD-B274-7A38-56E2E7CC06F0}"/>
              </a:ext>
            </a:extLst>
          </p:cNvPr>
          <p:cNvSpPr txBox="1"/>
          <p:nvPr/>
        </p:nvSpPr>
        <p:spPr>
          <a:xfrm>
            <a:off x="979721" y="2909799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Email ID / Mobile number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911141" y="3271104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39900" y="339956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5201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9" y="-15876"/>
            <a:ext cx="2761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RESET password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626177" y="691951"/>
            <a:ext cx="2560320" cy="5577840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CDC70-769E-E905-6B62-0D6E79494D22}"/>
              </a:ext>
            </a:extLst>
          </p:cNvPr>
          <p:cNvSpPr txBox="1"/>
          <p:nvPr/>
        </p:nvSpPr>
        <p:spPr>
          <a:xfrm>
            <a:off x="770291" y="203093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Reset 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A8133-80F8-A162-3B22-7FEA0A4E2A22}"/>
              </a:ext>
            </a:extLst>
          </p:cNvPr>
          <p:cNvSpPr txBox="1"/>
          <p:nvPr/>
        </p:nvSpPr>
        <p:spPr>
          <a:xfrm>
            <a:off x="770291" y="240026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Please enter old and new password to </a:t>
            </a:r>
          </a:p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Grotesque Light" panose="020B0304020202020204" pitchFamily="34" charset="0"/>
              </a:rPr>
              <a:t>continue.</a:t>
            </a:r>
          </a:p>
        </p:txBody>
      </p:sp>
      <p:pic>
        <p:nvPicPr>
          <p:cNvPr id="25" name="Picture 24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82DC8FE8-A072-8466-DC95-BB9412D9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64704" r="56294" b="27511"/>
          <a:stretch/>
        </p:blipFill>
        <p:spPr>
          <a:xfrm>
            <a:off x="892914" y="4202123"/>
            <a:ext cx="2257519" cy="533929"/>
          </a:xfrm>
          <a:prstGeom prst="rect">
            <a:avLst/>
          </a:prstGeom>
        </p:spPr>
      </p:pic>
      <p:pic>
        <p:nvPicPr>
          <p:cNvPr id="26" name="Picture 25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D799C6B0-FD85-3E70-636A-D18B6EE5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88199" r="56294" b="6103"/>
          <a:stretch/>
        </p:blipFill>
        <p:spPr>
          <a:xfrm>
            <a:off x="748803" y="5751210"/>
            <a:ext cx="2257519" cy="3907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3E8F02-894C-0E26-C6B1-8443323242C2}"/>
              </a:ext>
            </a:extLst>
          </p:cNvPr>
          <p:cNvSpPr txBox="1"/>
          <p:nvPr/>
        </p:nvSpPr>
        <p:spPr>
          <a:xfrm>
            <a:off x="2021673" y="433058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Submit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76231-E116-BCEA-8744-BFBCB0B0C71B}"/>
              </a:ext>
            </a:extLst>
          </p:cNvPr>
          <p:cNvCxnSpPr>
            <a:cxnSpLocks/>
          </p:cNvCxnSpPr>
          <p:nvPr/>
        </p:nvCxnSpPr>
        <p:spPr>
          <a:xfrm>
            <a:off x="1003727" y="314450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3721E7-34B1-1D5B-FDDB-75E0317D348D}"/>
              </a:ext>
            </a:extLst>
          </p:cNvPr>
          <p:cNvSpPr txBox="1"/>
          <p:nvPr/>
        </p:nvSpPr>
        <p:spPr>
          <a:xfrm>
            <a:off x="934294" y="2858719"/>
            <a:ext cx="1031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Old Password</a:t>
            </a:r>
          </a:p>
        </p:txBody>
      </p:sp>
      <p:pic>
        <p:nvPicPr>
          <p:cNvPr id="8" name="Picture 7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63E1969B-CABE-7634-1D9A-13B2F6E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" y="2934373"/>
            <a:ext cx="182880" cy="1828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BD350-EFDF-727F-43AA-AE3729231DE4}"/>
              </a:ext>
            </a:extLst>
          </p:cNvPr>
          <p:cNvCxnSpPr>
            <a:cxnSpLocks/>
          </p:cNvCxnSpPr>
          <p:nvPr/>
        </p:nvCxnSpPr>
        <p:spPr>
          <a:xfrm>
            <a:off x="997473" y="3580078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CD7E31-3781-F91F-F7D5-C01E1F7C1B3A}"/>
              </a:ext>
            </a:extLst>
          </p:cNvPr>
          <p:cNvSpPr txBox="1"/>
          <p:nvPr/>
        </p:nvSpPr>
        <p:spPr>
          <a:xfrm>
            <a:off x="928040" y="3294289"/>
            <a:ext cx="1099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New Password</a:t>
            </a:r>
          </a:p>
        </p:txBody>
      </p:sp>
      <p:pic>
        <p:nvPicPr>
          <p:cNvPr id="11" name="Picture 10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EC1B4EA8-03CA-5A03-2E9D-CC29671FC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0" y="3369943"/>
            <a:ext cx="182880" cy="182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9BB65-C39D-1B45-35B2-E23C8B2FD488}"/>
              </a:ext>
            </a:extLst>
          </p:cNvPr>
          <p:cNvCxnSpPr>
            <a:cxnSpLocks/>
          </p:cNvCxnSpPr>
          <p:nvPr/>
        </p:nvCxnSpPr>
        <p:spPr>
          <a:xfrm>
            <a:off x="1008067" y="4006857"/>
            <a:ext cx="185339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EA240-F919-30BA-30B2-D97C06A739B6}"/>
              </a:ext>
            </a:extLst>
          </p:cNvPr>
          <p:cNvSpPr txBox="1"/>
          <p:nvPr/>
        </p:nvSpPr>
        <p:spPr>
          <a:xfrm>
            <a:off x="938634" y="3721068"/>
            <a:ext cx="163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Confirm New Password</a:t>
            </a:r>
          </a:p>
        </p:txBody>
      </p:sp>
      <p:pic>
        <p:nvPicPr>
          <p:cNvPr id="14" name="Picture 13" descr="A black padlock on a black background&#10;&#10;Description automatically generated">
            <a:extLst>
              <a:ext uri="{FF2B5EF4-FFF2-40B4-BE49-F238E27FC236}">
                <a16:creationId xmlns:a16="http://schemas.microsoft.com/office/drawing/2014/main" id="{4E607623-6D03-1E54-B008-C6685905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4" y="3796722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C8119227-0D6E-9EA1-B81E-2F5239B8B81F}"/>
              </a:ext>
            </a:extLst>
          </p:cNvPr>
          <p:cNvSpPr txBox="1"/>
          <p:nvPr/>
        </p:nvSpPr>
        <p:spPr>
          <a:xfrm>
            <a:off x="448828" y="-15876"/>
            <a:ext cx="973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List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2ABA7F-7542-A67E-9E0D-AAD1877DAD82}"/>
              </a:ext>
            </a:extLst>
          </p:cNvPr>
          <p:cNvSpPr/>
          <p:nvPr/>
        </p:nvSpPr>
        <p:spPr>
          <a:xfrm>
            <a:off x="284480" y="691950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AE2A9-AF32-E847-A878-2D9525B6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" y="1066283"/>
            <a:ext cx="2828925" cy="482917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BCC61-346A-04E1-E935-5E0570C474E2}"/>
              </a:ext>
            </a:extLst>
          </p:cNvPr>
          <p:cNvSpPr/>
          <p:nvPr/>
        </p:nvSpPr>
        <p:spPr>
          <a:xfrm>
            <a:off x="284480" y="6028101"/>
            <a:ext cx="2902017" cy="517615"/>
          </a:xfrm>
          <a:prstGeom prst="roundRect">
            <a:avLst>
              <a:gd name="adj" fmla="val 999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C2EDC52-50FE-B26E-F1F0-0B46BA86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57" y="6093731"/>
            <a:ext cx="320040" cy="32004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F2C83A-D61F-0374-06E4-57C51F3F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911" y="6148411"/>
            <a:ext cx="320040" cy="320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89BA3CF-DB32-8DF5-AE0A-A6729C61E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166" y="6093731"/>
            <a:ext cx="320040" cy="32004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758617-0184-FBF2-C3D9-4BE4DCB43684}"/>
              </a:ext>
            </a:extLst>
          </p:cNvPr>
          <p:cNvCxnSpPr/>
          <p:nvPr/>
        </p:nvCxnSpPr>
        <p:spPr>
          <a:xfrm flipH="1">
            <a:off x="448829" y="956733"/>
            <a:ext cx="3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66A255A-DA38-2A1B-09B7-4BE5765D4D32}"/>
              </a:ext>
            </a:extLst>
          </p:cNvPr>
          <p:cNvSpPr txBox="1"/>
          <p:nvPr/>
        </p:nvSpPr>
        <p:spPr>
          <a:xfrm>
            <a:off x="810723" y="80284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Bike Services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734C03-E4DC-FA29-34BD-94E45E8E7F25}"/>
              </a:ext>
            </a:extLst>
          </p:cNvPr>
          <p:cNvSpPr/>
          <p:nvPr/>
        </p:nvSpPr>
        <p:spPr>
          <a:xfrm>
            <a:off x="4395836" y="736288"/>
            <a:ext cx="2902017" cy="5820609"/>
          </a:xfrm>
          <a:prstGeom prst="roundRect">
            <a:avLst>
              <a:gd name="adj" fmla="val 46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32619F-25AA-9C69-4E4C-F3EAFF31E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624" y="879467"/>
            <a:ext cx="2692439" cy="558898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08090FF-09B2-753E-7BBA-CBE2F66D6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84" y="718718"/>
            <a:ext cx="2552700" cy="55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A0D62-A100-E82E-CD61-C4EA8AB5D57A}"/>
              </a:ext>
            </a:extLst>
          </p:cNvPr>
          <p:cNvSpPr/>
          <p:nvPr/>
        </p:nvSpPr>
        <p:spPr>
          <a:xfrm rot="19621978">
            <a:off x="3193893" y="3947972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2C9C48"/>
          </a:solidFill>
          <a:ln>
            <a:solidFill>
              <a:srgbClr val="2C9C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86804D-251C-652B-E370-7AA355BBF5F9}"/>
              </a:ext>
            </a:extLst>
          </p:cNvPr>
          <p:cNvSpPr/>
          <p:nvPr/>
        </p:nvSpPr>
        <p:spPr>
          <a:xfrm rot="19621978">
            <a:off x="1745318" y="1701016"/>
            <a:ext cx="566928" cy="1115568"/>
          </a:xfrm>
          <a:prstGeom prst="roundRect">
            <a:avLst>
              <a:gd name="adj" fmla="val 50000"/>
            </a:avLst>
          </a:prstGeom>
          <a:solidFill>
            <a:srgbClr val="F6851F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671557-38BF-F5E7-2205-5185574A2967}"/>
              </a:ext>
            </a:extLst>
          </p:cNvPr>
          <p:cNvSpPr txBox="1"/>
          <p:nvPr/>
        </p:nvSpPr>
        <p:spPr>
          <a:xfrm>
            <a:off x="4018700" y="-1119593"/>
            <a:ext cx="18937141" cy="7786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0" dirty="0" err="1">
                <a:solidFill>
                  <a:srgbClr val="F6851F"/>
                </a:solidFill>
                <a:latin typeface="Baguet Script" panose="00000500000000000000" pitchFamily="2" charset="0"/>
              </a:rPr>
              <a:t>Hecko</a:t>
            </a:r>
            <a:endParaRPr lang="en-US" sz="50000" dirty="0">
              <a:solidFill>
                <a:srgbClr val="F6851F"/>
              </a:solidFill>
              <a:latin typeface="Baguet Scrip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E534E-F595-EABA-6A14-3DE1E2C2F1CA}"/>
              </a:ext>
            </a:extLst>
          </p:cNvPr>
          <p:cNvSpPr txBox="1"/>
          <p:nvPr/>
        </p:nvSpPr>
        <p:spPr>
          <a:xfrm>
            <a:off x="4828445" y="5255140"/>
            <a:ext cx="147271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 AT YOUR TIPS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0A111A-DEEA-77B1-3D46-28B751A586D6}"/>
              </a:ext>
            </a:extLst>
          </p:cNvPr>
          <p:cNvSpPr/>
          <p:nvPr/>
        </p:nvSpPr>
        <p:spPr>
          <a:xfrm>
            <a:off x="1584579" y="1742024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F8961D"/>
          </a:solidFill>
          <a:ln>
            <a:solidFill>
              <a:srgbClr val="F896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896DA4-6AB2-E220-D36C-33C420DD98D3}"/>
              </a:ext>
            </a:extLst>
          </p:cNvPr>
          <p:cNvSpPr/>
          <p:nvPr/>
        </p:nvSpPr>
        <p:spPr>
          <a:xfrm rot="2205066">
            <a:off x="2149145" y="3214512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E01F27"/>
          </a:solidFill>
          <a:ln>
            <a:solidFill>
              <a:srgbClr val="E01F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46248D-C352-D1E3-2004-11BCED2BF206}"/>
              </a:ext>
            </a:extLst>
          </p:cNvPr>
          <p:cNvSpPr/>
          <p:nvPr/>
        </p:nvSpPr>
        <p:spPr>
          <a:xfrm>
            <a:off x="3339360" y="1296342"/>
            <a:ext cx="566928" cy="3727235"/>
          </a:xfrm>
          <a:prstGeom prst="roundRect">
            <a:avLst>
              <a:gd name="adj" fmla="val 50000"/>
            </a:avLst>
          </a:prstGeom>
          <a:solidFill>
            <a:srgbClr val="4CB853"/>
          </a:solidFill>
          <a:ln>
            <a:solidFill>
              <a:srgbClr val="4CB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19B01-ECA8-0B94-4DA9-6183A1BC61B4}"/>
              </a:ext>
            </a:extLst>
          </p:cNvPr>
          <p:cNvSpPr/>
          <p:nvPr/>
        </p:nvSpPr>
        <p:spPr>
          <a:xfrm rot="2205066">
            <a:off x="2780440" y="1118193"/>
            <a:ext cx="566928" cy="2432304"/>
          </a:xfrm>
          <a:prstGeom prst="roundRect">
            <a:avLst>
              <a:gd name="adj" fmla="val 50000"/>
            </a:avLst>
          </a:prstGeom>
          <a:solidFill>
            <a:srgbClr val="32AD97"/>
          </a:solidFill>
          <a:ln>
            <a:solidFill>
              <a:srgbClr val="32AD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C845-EFF6-C1C7-D631-A14374F0847D}"/>
              </a:ext>
            </a:extLst>
          </p:cNvPr>
          <p:cNvSpPr txBox="1"/>
          <p:nvPr/>
        </p:nvSpPr>
        <p:spPr>
          <a:xfrm>
            <a:off x="6919302" y="927010"/>
            <a:ext cx="105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DCAB-3D8A-8601-917A-285AB4298D64}"/>
              </a:ext>
            </a:extLst>
          </p:cNvPr>
          <p:cNvSpPr txBox="1"/>
          <p:nvPr/>
        </p:nvSpPr>
        <p:spPr>
          <a:xfrm>
            <a:off x="3235535" y="2605133"/>
            <a:ext cx="124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#4CB853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98F30-39A8-1B25-0D14-A5D866DCA635}"/>
              </a:ext>
            </a:extLst>
          </p:cNvPr>
          <p:cNvSpPr txBox="1"/>
          <p:nvPr/>
        </p:nvSpPr>
        <p:spPr>
          <a:xfrm>
            <a:off x="1795993" y="4752385"/>
            <a:ext cx="1268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#E01F27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5B8BE-3E42-A2A7-3B2D-A1655E92BD82}"/>
              </a:ext>
            </a:extLst>
          </p:cNvPr>
          <p:cNvSpPr txBox="1"/>
          <p:nvPr/>
        </p:nvSpPr>
        <p:spPr>
          <a:xfrm>
            <a:off x="1043847" y="3293720"/>
            <a:ext cx="119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#F8961D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831F4-C6FA-5217-AC2D-A7D37C2EFB06}"/>
              </a:ext>
            </a:extLst>
          </p:cNvPr>
          <p:cNvSpPr txBox="1"/>
          <p:nvPr/>
        </p:nvSpPr>
        <p:spPr>
          <a:xfrm>
            <a:off x="2204357" y="1548724"/>
            <a:ext cx="51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#F6851F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17E86-C87F-FD5A-DC15-BC3BC203B13F}"/>
              </a:ext>
            </a:extLst>
          </p:cNvPr>
          <p:cNvSpPr txBox="1"/>
          <p:nvPr/>
        </p:nvSpPr>
        <p:spPr>
          <a:xfrm>
            <a:off x="2891587" y="4155567"/>
            <a:ext cx="5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#2C9C48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58618-DEB6-07EC-5557-29F8333CB364}"/>
              </a:ext>
            </a:extLst>
          </p:cNvPr>
          <p:cNvSpPr txBox="1"/>
          <p:nvPr/>
        </p:nvSpPr>
        <p:spPr>
          <a:xfrm>
            <a:off x="2676036" y="1373009"/>
            <a:ext cx="108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#32AD97</a:t>
            </a:r>
          </a:p>
        </p:txBody>
      </p:sp>
    </p:spTree>
    <p:extLst>
      <p:ext uri="{BB962C8B-B14F-4D97-AF65-F5344CB8AC3E}">
        <p14:creationId xmlns:p14="http://schemas.microsoft.com/office/powerpoint/2010/main" val="321020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1133</Words>
  <Application>Microsoft Office PowerPoint</Application>
  <PresentationFormat>Widescreen</PresentationFormat>
  <Paragraphs>321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Nova</vt:lpstr>
      <vt:lpstr>Arial Nova Light</vt:lpstr>
      <vt:lpstr>Baguet Script</vt:lpstr>
      <vt:lpstr>Bookman Old Style</vt:lpstr>
      <vt:lpstr>Calibri</vt:lpstr>
      <vt:lpstr>Calibri Light</vt:lpstr>
      <vt:lpstr>Courier New</vt:lpstr>
      <vt:lpstr>Grotesque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Narendra (Cognizant)</dc:creator>
  <cp:lastModifiedBy>Gupta, Narendra (Cognizant)</cp:lastModifiedBy>
  <cp:revision>58</cp:revision>
  <dcterms:created xsi:type="dcterms:W3CDTF">2023-07-16T12:40:18Z</dcterms:created>
  <dcterms:modified xsi:type="dcterms:W3CDTF">2023-08-21T06:37:56Z</dcterms:modified>
</cp:coreProperties>
</file>